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9232900" cy="6934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1A"/>
    <a:srgbClr val="0000FF"/>
    <a:srgbClr val="0033CC"/>
    <a:srgbClr val="D5715D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434" autoAdjust="0"/>
  </p:normalViewPr>
  <p:slideViewPr>
    <p:cSldViewPr>
      <p:cViewPr varScale="1">
        <p:scale>
          <a:sx n="92" d="100"/>
          <a:sy n="92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FEAB5-D8CB-40C9-A207-B767F916DED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54A652-2166-4A0F-88ED-141F95338C0B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167C9-CB3C-44B1-A176-8FDA7CF92524}" type="parTrans" cxnId="{D26DE806-8341-4391-91B4-79389C103F25}">
      <dgm:prSet/>
      <dgm:spPr/>
      <dgm:t>
        <a:bodyPr/>
        <a:lstStyle/>
        <a:p>
          <a:endParaRPr lang="es-ES"/>
        </a:p>
      </dgm:t>
    </dgm:pt>
    <dgm:pt modelId="{8E301DC9-8B62-4558-BFFB-E0BC7EB2E5B5}" type="sibTrans" cxnId="{D26DE806-8341-4391-91B4-79389C103F25}">
      <dgm:prSet/>
      <dgm:spPr/>
      <dgm:t>
        <a:bodyPr/>
        <a:lstStyle/>
        <a:p>
          <a:endParaRPr lang="es-ES"/>
        </a:p>
      </dgm:t>
    </dgm:pt>
    <dgm:pt modelId="{ACB8CA2E-869C-4E21-A1E7-9F7C5A9C40F1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Integra recursos de la investigación educativa para enriquecer su práctica profesional expresando su interés por el conocimiento, la ciencia y la mejora de la educación</a:t>
          </a: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FE7D6-DF77-4AFA-97B6-32CCA7B008D0}" type="parTrans" cxnId="{09F6D400-437A-4861-B62F-D41D849A1ACC}">
      <dgm:prSet/>
      <dgm:spPr/>
      <dgm:t>
        <a:bodyPr/>
        <a:lstStyle/>
        <a:p>
          <a:endParaRPr lang="es-ES"/>
        </a:p>
      </dgm:t>
    </dgm:pt>
    <dgm:pt modelId="{B2790628-7CE1-4E2E-BB3F-4770392406FD}" type="sibTrans" cxnId="{09F6D400-437A-4861-B62F-D41D849A1ACC}">
      <dgm:prSet/>
      <dgm:spPr/>
      <dgm:t>
        <a:bodyPr/>
        <a:lstStyle/>
        <a:p>
          <a:endParaRPr lang="es-ES"/>
        </a:p>
      </dgm:t>
    </dgm:pt>
    <dgm:pt modelId="{B9734DBF-37F9-4599-90B7-26597859170D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Aplica el plan y programas de estudio para alcanzar los propósitos educativos y contribuir al pleno desenvolvimiento de las capacidades de sus alumnos. </a:t>
          </a:r>
        </a:p>
        <a:p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E3F11-293D-4DF6-8843-2755F4047A05}" type="parTrans" cxnId="{5EB70C32-F0FE-4242-82F5-B26BDD0BC5BB}">
      <dgm:prSet/>
      <dgm:spPr/>
      <dgm:t>
        <a:bodyPr/>
        <a:lstStyle/>
        <a:p>
          <a:endParaRPr lang="es-ES"/>
        </a:p>
      </dgm:t>
    </dgm:pt>
    <dgm:pt modelId="{E5460D0B-F9E4-4A09-8689-556359377A1F}" type="sibTrans" cxnId="{5EB70C32-F0FE-4242-82F5-B26BDD0BC5BB}">
      <dgm:prSet/>
      <dgm:spPr/>
      <dgm:t>
        <a:bodyPr/>
        <a:lstStyle/>
        <a:p>
          <a:endParaRPr lang="es-ES"/>
        </a:p>
      </dgm:t>
    </dgm:pt>
    <dgm:pt modelId="{9389BD9F-11E4-4C78-B4D0-5CE40AF1128A}" type="pres">
      <dgm:prSet presAssocID="{7ABFEAB5-D8CB-40C9-A207-B767F916DE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D5D71E-1335-4138-8F40-09415FBC06F5}" type="pres">
      <dgm:prSet presAssocID="{2F54A652-2166-4A0F-88ED-141F95338C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50882-D1CA-4599-8821-992619CBB7FF}" type="pres">
      <dgm:prSet presAssocID="{8E301DC9-8B62-4558-BFFB-E0BC7EB2E5B5}" presName="sibTrans" presStyleCnt="0"/>
      <dgm:spPr/>
    </dgm:pt>
    <dgm:pt modelId="{2E6749F1-D581-4907-954C-DB71425231DB}" type="pres">
      <dgm:prSet presAssocID="{ACB8CA2E-869C-4E21-A1E7-9F7C5A9C40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59A64-1963-41F6-9C86-331E959F6418}" type="pres">
      <dgm:prSet presAssocID="{B2790628-7CE1-4E2E-BB3F-4770392406FD}" presName="sibTrans" presStyleCnt="0"/>
      <dgm:spPr/>
    </dgm:pt>
    <dgm:pt modelId="{C90D4B25-28E4-4566-87FF-E3314D3AD9EA}" type="pres">
      <dgm:prSet presAssocID="{B9734DBF-37F9-4599-90B7-2659785917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3EE233-27F5-4FE5-81F2-76B7988EFE84}" type="presOf" srcId="{B9734DBF-37F9-4599-90B7-26597859170D}" destId="{C90D4B25-28E4-4566-87FF-E3314D3AD9EA}" srcOrd="0" destOrd="0" presId="urn:microsoft.com/office/officeart/2005/8/layout/hList6"/>
    <dgm:cxn modelId="{4FBC1F66-F023-47A4-9351-525F05C00C1F}" type="presOf" srcId="{7ABFEAB5-D8CB-40C9-A207-B767F916DEDA}" destId="{9389BD9F-11E4-4C78-B4D0-5CE40AF1128A}" srcOrd="0" destOrd="0" presId="urn:microsoft.com/office/officeart/2005/8/layout/hList6"/>
    <dgm:cxn modelId="{C50BB354-9FE9-4085-ACB8-A9648D52156C}" type="presOf" srcId="{2F54A652-2166-4A0F-88ED-141F95338C0B}" destId="{ECD5D71E-1335-4138-8F40-09415FBC06F5}" srcOrd="0" destOrd="0" presId="urn:microsoft.com/office/officeart/2005/8/layout/hList6"/>
    <dgm:cxn modelId="{D26DE806-8341-4391-91B4-79389C103F25}" srcId="{7ABFEAB5-D8CB-40C9-A207-B767F916DEDA}" destId="{2F54A652-2166-4A0F-88ED-141F95338C0B}" srcOrd="0" destOrd="0" parTransId="{DA7167C9-CB3C-44B1-A176-8FDA7CF92524}" sibTransId="{8E301DC9-8B62-4558-BFFB-E0BC7EB2E5B5}"/>
    <dgm:cxn modelId="{09F6D400-437A-4861-B62F-D41D849A1ACC}" srcId="{7ABFEAB5-D8CB-40C9-A207-B767F916DEDA}" destId="{ACB8CA2E-869C-4E21-A1E7-9F7C5A9C40F1}" srcOrd="1" destOrd="0" parTransId="{CC0FE7D6-DF77-4AFA-97B6-32CCA7B008D0}" sibTransId="{B2790628-7CE1-4E2E-BB3F-4770392406FD}"/>
    <dgm:cxn modelId="{5EB70C32-F0FE-4242-82F5-B26BDD0BC5BB}" srcId="{7ABFEAB5-D8CB-40C9-A207-B767F916DEDA}" destId="{B9734DBF-37F9-4599-90B7-26597859170D}" srcOrd="2" destOrd="0" parTransId="{A80E3F11-293D-4DF6-8843-2755F4047A05}" sibTransId="{E5460D0B-F9E4-4A09-8689-556359377A1F}"/>
    <dgm:cxn modelId="{E3D304A0-8E8B-474F-AC0E-1DE7B2E06275}" type="presOf" srcId="{ACB8CA2E-869C-4E21-A1E7-9F7C5A9C40F1}" destId="{2E6749F1-D581-4907-954C-DB71425231DB}" srcOrd="0" destOrd="0" presId="urn:microsoft.com/office/officeart/2005/8/layout/hList6"/>
    <dgm:cxn modelId="{B3818884-028E-409B-A382-19AD42503F13}" type="presParOf" srcId="{9389BD9F-11E4-4C78-B4D0-5CE40AF1128A}" destId="{ECD5D71E-1335-4138-8F40-09415FBC06F5}" srcOrd="0" destOrd="0" presId="urn:microsoft.com/office/officeart/2005/8/layout/hList6"/>
    <dgm:cxn modelId="{F0C449FE-12CC-4087-91FB-426ACDB45ECE}" type="presParOf" srcId="{9389BD9F-11E4-4C78-B4D0-5CE40AF1128A}" destId="{D3450882-D1CA-4599-8821-992619CBB7FF}" srcOrd="1" destOrd="0" presId="urn:microsoft.com/office/officeart/2005/8/layout/hList6"/>
    <dgm:cxn modelId="{668F1D81-B2A1-4F89-BCE2-6C338B44C118}" type="presParOf" srcId="{9389BD9F-11E4-4C78-B4D0-5CE40AF1128A}" destId="{2E6749F1-D581-4907-954C-DB71425231DB}" srcOrd="2" destOrd="0" presId="urn:microsoft.com/office/officeart/2005/8/layout/hList6"/>
    <dgm:cxn modelId="{4628EDF7-C426-424E-9121-3843F9980B60}" type="presParOf" srcId="{9389BD9F-11E4-4C78-B4D0-5CE40AF1128A}" destId="{7E359A64-1963-41F6-9C86-331E959F6418}" srcOrd="3" destOrd="0" presId="urn:microsoft.com/office/officeart/2005/8/layout/hList6"/>
    <dgm:cxn modelId="{6FF4BC08-2DE9-439C-9647-F29A46133792}" type="presParOf" srcId="{9389BD9F-11E4-4C78-B4D0-5CE40AF1128A}" destId="{C90D4B25-28E4-4566-87FF-E3314D3AD9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D47EE-73A7-4CDB-9F49-E4E4D650E50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E02563-5348-4F02-B3F4-EE5DBF8C57B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Emplea la evaluación para intervenir en los diferentes ámbitos y momentos de la tarea educativa para mejorar los aprendizajes de sus alumnos.</a:t>
          </a:r>
        </a:p>
        <a:p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1C73E-66AB-4139-BB43-239FD758BF84}" type="parTrans" cxnId="{E1BE91B8-7942-47D7-9544-304F5A2FF690}">
      <dgm:prSet/>
      <dgm:spPr/>
      <dgm:t>
        <a:bodyPr/>
        <a:lstStyle/>
        <a:p>
          <a:endParaRPr lang="es-ES"/>
        </a:p>
      </dgm:t>
    </dgm:pt>
    <dgm:pt modelId="{AE304ABB-EC6B-4872-ACAB-B291132C301D}" type="sibTrans" cxnId="{E1BE91B8-7942-47D7-9544-304F5A2FF690}">
      <dgm:prSet/>
      <dgm:spPr/>
      <dgm:t>
        <a:bodyPr/>
        <a:lstStyle/>
        <a:p>
          <a:endParaRPr lang="es-ES"/>
        </a:p>
      </dgm:t>
    </dgm:pt>
    <dgm:pt modelId="{B8AB89BF-AE6E-4AC5-8CFB-4A73DB6989A7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Actúa de manera ética ante la diversidad de situaciones que se presentan en la práctica profesional</a:t>
          </a: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7BDA1-F930-4F2A-8675-88C61A0732EE}" type="parTrans" cxnId="{832AA2A3-93A1-4FE7-BB3F-8B0E9FD3E8B1}">
      <dgm:prSet/>
      <dgm:spPr/>
      <dgm:t>
        <a:bodyPr/>
        <a:lstStyle/>
        <a:p>
          <a:endParaRPr lang="es-ES"/>
        </a:p>
      </dgm:t>
    </dgm:pt>
    <dgm:pt modelId="{444DF7DC-DE38-41BC-8312-514DBA1907EA}" type="sibTrans" cxnId="{832AA2A3-93A1-4FE7-BB3F-8B0E9FD3E8B1}">
      <dgm:prSet/>
      <dgm:spPr/>
      <dgm:t>
        <a:bodyPr/>
        <a:lstStyle/>
        <a:p>
          <a:endParaRPr lang="es-ES"/>
        </a:p>
      </dgm:t>
    </dgm:pt>
    <dgm:pt modelId="{041286F4-7161-4EF4-A385-F41BEDB7DB2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Distingue los procesos de aprendizaje de sus alumnos para favorecer su desarrollo cognitivo y socioemocional. </a:t>
          </a:r>
        </a:p>
      </dgm:t>
    </dgm:pt>
    <dgm:pt modelId="{6B7B7583-289A-494D-A406-A1FD223D7797}" type="parTrans" cxnId="{0C616CFB-897F-4AAE-A564-993E770C926D}">
      <dgm:prSet/>
      <dgm:spPr/>
      <dgm:t>
        <a:bodyPr/>
        <a:lstStyle/>
        <a:p>
          <a:endParaRPr lang="es-ES"/>
        </a:p>
      </dgm:t>
    </dgm:pt>
    <dgm:pt modelId="{9A93DB7F-2B29-485B-9A14-0B83474833D7}" type="sibTrans" cxnId="{0C616CFB-897F-4AAE-A564-993E770C926D}">
      <dgm:prSet/>
      <dgm:spPr/>
      <dgm:t>
        <a:bodyPr/>
        <a:lstStyle/>
        <a:p>
          <a:endParaRPr lang="es-ES"/>
        </a:p>
      </dgm:t>
    </dgm:pt>
    <dgm:pt modelId="{5C59D59D-369D-4191-8FBF-D14EF6F49109}" type="pres">
      <dgm:prSet presAssocID="{A67D47EE-73A7-4CDB-9F49-E4E4D650E5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DEF189-9D2E-4CE6-9158-5BDB595DDFA7}" type="pres">
      <dgm:prSet presAssocID="{7FE02563-5348-4F02-B3F4-EE5DBF8C57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7104C-C2FD-4D1E-9C13-012497099EE1}" type="pres">
      <dgm:prSet presAssocID="{AE304ABB-EC6B-4872-ACAB-B291132C301D}" presName="sibTrans" presStyleCnt="0"/>
      <dgm:spPr/>
    </dgm:pt>
    <dgm:pt modelId="{585B40F2-76A5-4C31-91F7-CC6DF728D4F3}" type="pres">
      <dgm:prSet presAssocID="{B8AB89BF-AE6E-4AC5-8CFB-4A73DB6989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49F0B-C6AA-4977-BDF2-17F8C0B0476B}" type="pres">
      <dgm:prSet presAssocID="{444DF7DC-DE38-41BC-8312-514DBA1907EA}" presName="sibTrans" presStyleCnt="0"/>
      <dgm:spPr/>
    </dgm:pt>
    <dgm:pt modelId="{EE1B3A2C-E4FE-410D-9944-C5179CD5F165}" type="pres">
      <dgm:prSet presAssocID="{041286F4-7161-4EF4-A385-F41BEDB7DB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616CFB-897F-4AAE-A564-993E770C926D}" srcId="{A67D47EE-73A7-4CDB-9F49-E4E4D650E504}" destId="{041286F4-7161-4EF4-A385-F41BEDB7DB2B}" srcOrd="2" destOrd="0" parTransId="{6B7B7583-289A-494D-A406-A1FD223D7797}" sibTransId="{9A93DB7F-2B29-485B-9A14-0B83474833D7}"/>
    <dgm:cxn modelId="{4143A57A-6D18-4DAE-B72E-10141B406774}" type="presOf" srcId="{A67D47EE-73A7-4CDB-9F49-E4E4D650E504}" destId="{5C59D59D-369D-4191-8FBF-D14EF6F49109}" srcOrd="0" destOrd="0" presId="urn:microsoft.com/office/officeart/2005/8/layout/hList6"/>
    <dgm:cxn modelId="{5B704385-F319-47BB-B538-84443AF299E3}" type="presOf" srcId="{B8AB89BF-AE6E-4AC5-8CFB-4A73DB6989A7}" destId="{585B40F2-76A5-4C31-91F7-CC6DF728D4F3}" srcOrd="0" destOrd="0" presId="urn:microsoft.com/office/officeart/2005/8/layout/hList6"/>
    <dgm:cxn modelId="{706CE7DC-2BD9-450B-9BD8-6D49896B09FE}" type="presOf" srcId="{041286F4-7161-4EF4-A385-F41BEDB7DB2B}" destId="{EE1B3A2C-E4FE-410D-9944-C5179CD5F165}" srcOrd="0" destOrd="0" presId="urn:microsoft.com/office/officeart/2005/8/layout/hList6"/>
    <dgm:cxn modelId="{E1BE91B8-7942-47D7-9544-304F5A2FF690}" srcId="{A67D47EE-73A7-4CDB-9F49-E4E4D650E504}" destId="{7FE02563-5348-4F02-B3F4-EE5DBF8C57B1}" srcOrd="0" destOrd="0" parTransId="{BF61C73E-66AB-4139-BB43-239FD758BF84}" sibTransId="{AE304ABB-EC6B-4872-ACAB-B291132C301D}"/>
    <dgm:cxn modelId="{832AA2A3-93A1-4FE7-BB3F-8B0E9FD3E8B1}" srcId="{A67D47EE-73A7-4CDB-9F49-E4E4D650E504}" destId="{B8AB89BF-AE6E-4AC5-8CFB-4A73DB6989A7}" srcOrd="1" destOrd="0" parTransId="{FD67BDA1-F930-4F2A-8675-88C61A0732EE}" sibTransId="{444DF7DC-DE38-41BC-8312-514DBA1907EA}"/>
    <dgm:cxn modelId="{2FDDC6A0-C94A-4652-ADFF-AD17AD72728B}" type="presOf" srcId="{7FE02563-5348-4F02-B3F4-EE5DBF8C57B1}" destId="{09DEF189-9D2E-4CE6-9158-5BDB595DDFA7}" srcOrd="0" destOrd="0" presId="urn:microsoft.com/office/officeart/2005/8/layout/hList6"/>
    <dgm:cxn modelId="{BC23F052-4335-48D6-90BA-EAF5DACC0B72}" type="presParOf" srcId="{5C59D59D-369D-4191-8FBF-D14EF6F49109}" destId="{09DEF189-9D2E-4CE6-9158-5BDB595DDFA7}" srcOrd="0" destOrd="0" presId="urn:microsoft.com/office/officeart/2005/8/layout/hList6"/>
    <dgm:cxn modelId="{89D543E5-997B-44EF-B6C5-3C24312528DF}" type="presParOf" srcId="{5C59D59D-369D-4191-8FBF-D14EF6F49109}" destId="{2237104C-C2FD-4D1E-9C13-012497099EE1}" srcOrd="1" destOrd="0" presId="urn:microsoft.com/office/officeart/2005/8/layout/hList6"/>
    <dgm:cxn modelId="{4625AA81-7EF8-4789-AC71-39FCD9F31F3F}" type="presParOf" srcId="{5C59D59D-369D-4191-8FBF-D14EF6F49109}" destId="{585B40F2-76A5-4C31-91F7-CC6DF728D4F3}" srcOrd="2" destOrd="0" presId="urn:microsoft.com/office/officeart/2005/8/layout/hList6"/>
    <dgm:cxn modelId="{AAE38673-2F57-4F42-AED5-EDF54AB92296}" type="presParOf" srcId="{5C59D59D-369D-4191-8FBF-D14EF6F49109}" destId="{03749F0B-C6AA-4977-BDF2-17F8C0B0476B}" srcOrd="3" destOrd="0" presId="urn:microsoft.com/office/officeart/2005/8/layout/hList6"/>
    <dgm:cxn modelId="{6DB61A8F-5C32-4FD8-AF14-65EAFED6ADA5}" type="presParOf" srcId="{5C59D59D-369D-4191-8FBF-D14EF6F49109}" destId="{EE1B3A2C-E4FE-410D-9944-C5179CD5F1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05E93-9F89-48B2-99FA-A5E218BE1BD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17A2DA-6187-4146-A584-5C19821FB2B9}">
      <dgm:prSet phldrT="[Texto]" custT="1"/>
      <dgm:spPr>
        <a:solidFill>
          <a:srgbClr val="F2C91A"/>
        </a:solidFill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Colabora con la comunidad escolar, padres de familia, autoridades y docentes en la toma de decisiones y en el desarrollo de alternativas de solución a problemáticas socioeducativas.</a:t>
          </a:r>
          <a:endParaRPr lang="es-ES" sz="5300" dirty="0"/>
        </a:p>
      </dgm:t>
    </dgm:pt>
    <dgm:pt modelId="{3F85062E-9C0A-48BD-9FB4-722C09D23B8E}" type="parTrans" cxnId="{516DEA0F-5DB6-4D06-B15D-E29E940A862A}">
      <dgm:prSet/>
      <dgm:spPr/>
      <dgm:t>
        <a:bodyPr/>
        <a:lstStyle/>
        <a:p>
          <a:endParaRPr lang="es-ES"/>
        </a:p>
      </dgm:t>
    </dgm:pt>
    <dgm:pt modelId="{D1F5F924-F8B5-4E74-AD8A-C81F33AB44CE}" type="sibTrans" cxnId="{516DEA0F-5DB6-4D06-B15D-E29E940A862A}">
      <dgm:prSet/>
      <dgm:spPr/>
      <dgm:t>
        <a:bodyPr/>
        <a:lstStyle/>
        <a:p>
          <a:endParaRPr lang="es-ES"/>
        </a:p>
      </dgm:t>
    </dgm:pt>
    <dgm:pt modelId="{8D56AD61-5A60-480C-B2D9-E1C0AAE08EC2}" type="pres">
      <dgm:prSet presAssocID="{74F05E93-9F89-48B2-99FA-A5E218BE1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73889F-FF32-406F-B0FF-D38435EAA88F}" type="pres">
      <dgm:prSet presAssocID="{5817A2DA-6187-4146-A584-5C19821FB2B9}" presName="node" presStyleLbl="node1" presStyleIdx="0" presStyleCnt="1" custScaleX="31500" custLinFactNeighborX="-20999" custLinFactNeighborY="-9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11F079-952B-419A-9033-3F6441C6D373}" type="presOf" srcId="{74F05E93-9F89-48B2-99FA-A5E218BE1BD5}" destId="{8D56AD61-5A60-480C-B2D9-E1C0AAE08EC2}" srcOrd="0" destOrd="0" presId="urn:microsoft.com/office/officeart/2005/8/layout/hList6"/>
    <dgm:cxn modelId="{C8B73659-98C5-47C7-8333-AC9B3DAFE53B}" type="presOf" srcId="{5817A2DA-6187-4146-A584-5C19821FB2B9}" destId="{4A73889F-FF32-406F-B0FF-D38435EAA88F}" srcOrd="0" destOrd="0" presId="urn:microsoft.com/office/officeart/2005/8/layout/hList6"/>
    <dgm:cxn modelId="{516DEA0F-5DB6-4D06-B15D-E29E940A862A}" srcId="{74F05E93-9F89-48B2-99FA-A5E218BE1BD5}" destId="{5817A2DA-6187-4146-A584-5C19821FB2B9}" srcOrd="0" destOrd="0" parTransId="{3F85062E-9C0A-48BD-9FB4-722C09D23B8E}" sibTransId="{D1F5F924-F8B5-4E74-AD8A-C81F33AB44CE}"/>
    <dgm:cxn modelId="{E4144607-3ADF-493D-8095-46256725EEE2}" type="presParOf" srcId="{8D56AD61-5A60-480C-B2D9-E1C0AAE08EC2}" destId="{4A73889F-FF32-406F-B0FF-D38435EAA88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D71E-1335-4138-8F40-09415FBC06F5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005" y="905192"/>
        <a:ext cx="2611933" cy="2715577"/>
      </dsp:txXfrm>
    </dsp:sp>
    <dsp:sp modelId="{2E6749F1-D581-4907-954C-DB71425231DB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 recursos de la investigación educativa para enriquecer su práctica profesional expresando su interés por el conocimiento, la ciencia y la mejora de la educación</a:t>
          </a: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08833" y="905192"/>
        <a:ext cx="2611933" cy="2715577"/>
      </dsp:txXfrm>
    </dsp:sp>
    <dsp:sp modelId="{C90D4B25-28E4-4566-87FF-E3314D3AD9EA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Aplica el plan y programas de estudio para alcanzar los propósitos educativos y contribuir al pleno desenvolvimiento de las capacidades de sus alumnos.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616662" y="905192"/>
        <a:ext cx="261193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F189-9D2E-4CE6-9158-5BDB595DDFA7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Emplea la evaluación para intervenir en los diferentes ámbitos y momentos de la tarea educativa para mejorar los aprendizajes de sus alumnos.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005" y="905192"/>
        <a:ext cx="2611933" cy="2715577"/>
      </dsp:txXfrm>
    </dsp:sp>
    <dsp:sp modelId="{585B40F2-76A5-4C31-91F7-CC6DF728D4F3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Actúa de manera ética ante la diversidad de situaciones que se presentan en la práctica profesional</a:t>
          </a: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08833" y="905192"/>
        <a:ext cx="2611933" cy="2715577"/>
      </dsp:txXfrm>
    </dsp:sp>
    <dsp:sp modelId="{EE1B3A2C-E4FE-410D-9944-C5179CD5F165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Distingue los procesos de aprendizaje de sus alumnos para favorecer su desarrollo cognitivo y socioemocional. </a:t>
          </a:r>
        </a:p>
      </dsp:txBody>
      <dsp:txXfrm rot="5400000">
        <a:off x="5616662" y="905192"/>
        <a:ext cx="2611933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3889F-FF32-406F-B0FF-D38435EAA88F}">
      <dsp:nvSpPr>
        <dsp:cNvPr id="0" name=""/>
        <dsp:cNvSpPr/>
      </dsp:nvSpPr>
      <dsp:spPr>
        <a:xfrm rot="16200000">
          <a:off x="123684" y="966819"/>
          <a:ext cx="4525963" cy="2592324"/>
        </a:xfrm>
        <a:prstGeom prst="flowChartManualOperation">
          <a:avLst/>
        </a:prstGeom>
        <a:solidFill>
          <a:srgbClr val="F2C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Colabora con la comunidad escolar, padres de familia, autoridades y docentes en la toma de decisiones y en el desarrollo de alternativas de solución a problemáticas socioeducativas.</a:t>
          </a:r>
          <a:endParaRPr lang="es-ES" sz="5300" kern="1200" dirty="0"/>
        </a:p>
      </dsp:txBody>
      <dsp:txXfrm rot="5400000">
        <a:off x="1090503" y="905193"/>
        <a:ext cx="2592324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drive.google.com/open?id=1-kMzZq5LEJn0zlk-VyaFjkwT2zWwqaP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Resultado de imagen para escudo enep salt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5760640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EDUCACION PREESCOLAR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</a:pPr>
            <a:endParaRPr lang="es-ES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EDUCACION PREESCOLAR </a:t>
            </a: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2018-2019</a:t>
            </a: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EVALUACION GLOBAL </a:t>
            </a: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ALONDRA RODRIGUEZ MARTINEZ </a:t>
            </a:r>
          </a:p>
          <a:p>
            <a:pPr lvl="0" defTabSz="914400">
              <a:lnSpc>
                <a:spcPct val="160000"/>
              </a:lnSpc>
              <a:spcBef>
                <a:spcPts val="0"/>
              </a:spcBef>
            </a:pPr>
            <a:r>
              <a:rPr lang="es-E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2º </a:t>
            </a:r>
            <a:r>
              <a:rPr lang="es-E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SEMESTRE SECCION “A”</a:t>
            </a:r>
          </a:p>
          <a:p>
            <a:pPr>
              <a:lnSpc>
                <a:spcPct val="160000"/>
              </a:lnSpc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COAH.</a:t>
            </a:r>
          </a:p>
          <a:p>
            <a:pPr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89" y="980728"/>
            <a:ext cx="145707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68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09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76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1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812715"/>
              </p:ext>
            </p:extLst>
          </p:nvPr>
        </p:nvGraphicFramePr>
        <p:xfrm>
          <a:off x="1403648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08104" y="21328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7"/>
              </a:rPr>
              <a:t>https://</a:t>
            </a:r>
            <a:r>
              <a:rPr lang="es-ES" dirty="0" smtClean="0">
                <a:hlinkClick r:id="rId7"/>
              </a:rPr>
              <a:t>drive.google.com/open?id=1-kMzZq5LEJn0zlk-VyaFjkwT2zWwqaP0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" y="0"/>
            <a:ext cx="8977134" cy="49892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726"/>
            <a:ext cx="9144000" cy="32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2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207</Words>
  <Application>Microsoft Office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Full name</cp:lastModifiedBy>
  <cp:revision>84</cp:revision>
  <cp:lastPrinted>2017-02-23T20:08:43Z</cp:lastPrinted>
  <dcterms:created xsi:type="dcterms:W3CDTF">2016-02-02T16:14:54Z</dcterms:created>
  <dcterms:modified xsi:type="dcterms:W3CDTF">2019-07-03T05:12:41Z</dcterms:modified>
</cp:coreProperties>
</file>