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99" r:id="rId9"/>
    <p:sldId id="300" r:id="rId1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8" autoAdjust="0"/>
    <p:restoredTop sz="95827" autoAdjust="0"/>
  </p:normalViewPr>
  <p:slideViewPr>
    <p:cSldViewPr>
      <p:cViewPr>
        <p:scale>
          <a:sx n="75" d="100"/>
          <a:sy n="75" d="100"/>
        </p:scale>
        <p:origin x="-141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AC515-33E6-47A5-98C0-6EC009D0FC07}" type="datetimeFigureOut">
              <a:rPr lang="es-MX" smtClean="0"/>
              <a:t>03/07/2019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5E6F2-94EE-4540-A1D8-D079E095F13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4561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5E6F2-94EE-4540-A1D8-D079E095F13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607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9706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649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751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043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59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61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151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291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2278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86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923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04652-59A1-403F-9DEC-24079D8F3826}" type="datetimeFigureOut">
              <a:rPr lang="es-MX" smtClean="0"/>
              <a:pPr/>
              <a:t>03/07/2019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E21EC-D3EB-44DE-B06F-AE848FD2B2DF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632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329785" y="1825275"/>
            <a:ext cx="6192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Cursos: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Planificación y evaluación de la enseñanza.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Practicas sociales del lenguaje.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Forma espacio y medida.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Estrategias para la exploración del mundo natural.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Observación y análisis de practicas y contextos escolares.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 smtClean="0"/>
              <a:t>Computación.</a:t>
            </a:r>
            <a:endParaRPr lang="es-MX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879"/>
            <a:ext cx="92889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310504" y="80711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Escuela Normal De Educación Preescolar</a:t>
            </a:r>
            <a:endParaRPr lang="es-MX" sz="2800" b="1" dirty="0"/>
          </a:p>
        </p:txBody>
      </p:sp>
      <p:sp>
        <p:nvSpPr>
          <p:cNvPr id="8" name="7 Rectángulo"/>
          <p:cNvSpPr/>
          <p:nvPr/>
        </p:nvSpPr>
        <p:spPr>
          <a:xfrm>
            <a:off x="2550054" y="573145"/>
            <a:ext cx="5382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Licenciatura en Educación Preescolar</a:t>
            </a:r>
          </a:p>
          <a:p>
            <a:r>
              <a:rPr lang="es-MX" sz="2000" b="1" dirty="0"/>
              <a:t>           Ciclo Escolar 2018-2019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2843808" y="1281031"/>
            <a:ext cx="9145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 smtClean="0"/>
              <a:t>Evidencia global</a:t>
            </a:r>
            <a:endParaRPr lang="es-MX" sz="4000" b="1" dirty="0"/>
          </a:p>
        </p:txBody>
      </p:sp>
      <p:sp>
        <p:nvSpPr>
          <p:cNvPr id="10" name="9 Rectángulo"/>
          <p:cNvSpPr/>
          <p:nvPr/>
        </p:nvSpPr>
        <p:spPr>
          <a:xfrm>
            <a:off x="2396001" y="4349043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000" dirty="0" smtClean="0"/>
              <a:t>Presenta:</a:t>
            </a:r>
          </a:p>
          <a:p>
            <a:pPr algn="ctr"/>
            <a:r>
              <a:rPr lang="es-MX" sz="2000" dirty="0" smtClean="0"/>
              <a:t>Daniela  </a:t>
            </a:r>
            <a:r>
              <a:rPr lang="es-MX" sz="2000" dirty="0" err="1" smtClean="0"/>
              <a:t>Jaquelin</a:t>
            </a:r>
            <a:r>
              <a:rPr lang="es-MX" sz="2000" dirty="0" smtClean="0"/>
              <a:t>  </a:t>
            </a:r>
            <a:r>
              <a:rPr lang="es-MX" sz="2000" dirty="0"/>
              <a:t>Ramírez Orejón</a:t>
            </a:r>
          </a:p>
          <a:p>
            <a:pPr algn="ctr"/>
            <a:r>
              <a:rPr lang="es-MX" dirty="0"/>
              <a:t>   </a:t>
            </a:r>
            <a:r>
              <a:rPr lang="es-MX" dirty="0" smtClean="0"/>
              <a:t>   </a:t>
            </a:r>
            <a:r>
              <a:rPr lang="es-MX" dirty="0"/>
              <a:t>Nº Lista </a:t>
            </a:r>
            <a:r>
              <a:rPr lang="es-MX" dirty="0" smtClean="0"/>
              <a:t>13                     </a:t>
            </a:r>
            <a:r>
              <a:rPr lang="es-MX" dirty="0"/>
              <a:t>1º “A”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5880505" y="5597248"/>
            <a:ext cx="3071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Saltillo Coahuila              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JULIO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504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191">
        <p14:gallery dir="l"/>
      </p:transition>
    </mc:Choice>
    <mc:Fallback>
      <p:transition spd="slow" advTm="101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0" y="116632"/>
            <a:ext cx="857982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COMPETENCIAS PROFESIONALES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Detecta los procesos de aprendizaje de los alumnos para favorecer su desarrollo cognitivo y socioemocional.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Distingue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los procesos de aprendizaje de sus alumnos para favorecer su desarrollo cognitivo y socioemocional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Aplica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 plan y programas de estudio para alcanzar los propósitos educativos y contribuir al pleno desenvolvimiento de las capacidades de sus alumnos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Diseña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planeaciones aplicando sus conocimientos curriculares y psicopedagógicos disciplinares didácticos y tecnológicos para propiciar espacios de aprendizaje incluyentes que responden a las necesidades de todos los alumnos en el marco del plan y programas de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Emplea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la evaluación para intervenir en los diferentes ámbitos y momentos de la tarea educativa para mejorar los aprendizajes de sus alumnos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 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recursos de la investigación educativa para enriquecer su práctica profesional expresando su interés por el conocimiento la ciencia y la mejora de la 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Actúa de manera ética ante la diversidad de situaciones que se presentan en la practica profesional.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Colabora con la comunidad escolar, padres de familia, autoridades y docentes, en la toma de decisiones y en el desarrollo de alternativas de solución a problemáticas socioeducativas.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55">
        <p:split orient="vert"/>
      </p:transition>
    </mc:Choice>
    <mc:Fallback>
      <p:transition spd="slow" advTm="9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764704"/>
            <a:ext cx="9144000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ESTRATEGIAS  PARA LA EXPLORACION DEL MUNDO NATURAL.</a:t>
            </a:r>
            <a:endParaRPr lang="es-ES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81229" y="1855029"/>
            <a:ext cx="9217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/>
              <a:t>Distingue los procesos de aprendizaje de sus alumnos para favorecer su desarrollo cognitivo y socioemocional.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/>
              <a:t>Aplica el plan y programas de estudio para alcanzar los propósitos educativos y contribuir al pleno desenvolvimiento de las capacidades de sus alumnos.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/>
              <a:t>Diseña planeaciones aplicando sus conocimientos curriculares y psicopedagógicos disciplinares didácticos y tecnológicos para propiciar 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17" y="5053869"/>
            <a:ext cx="1844824" cy="184482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3"/>
            <a:ext cx="2139702" cy="2852936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4" t="14460" r="26620" b="29580"/>
          <a:stretch/>
        </p:blipFill>
        <p:spPr>
          <a:xfrm>
            <a:off x="0" y="4894864"/>
            <a:ext cx="2844917" cy="1979235"/>
          </a:xfrm>
          <a:prstGeom prst="rect">
            <a:avLst/>
          </a:prstGeom>
        </p:spPr>
      </p:pic>
      <p:pic>
        <p:nvPicPr>
          <p:cNvPr id="9" name="Estrategi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5718" y="3834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1533"/>
      </p:ext>
    </p:extLst>
  </p:cSld>
  <p:clrMapOvr>
    <a:masterClrMapping/>
  </p:clrMapOvr>
  <p:transition spd="slow" advTm="4812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548680"/>
            <a:ext cx="9144000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FORMA, ESPACIO Y MEDIDA</a:t>
            </a:r>
            <a:endParaRPr lang="es-E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4052" y="1518595"/>
            <a:ext cx="921702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Aplica el plan y programas de estudio para alcanzar los propósitos educativos y contribuir al pleno desenvolvimiento de las capacidades de sus alumnos.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Diseña planeaciones aplicando sus conocimientos curriculares y psicopedagógicos disciplinares didácticos y tecnológicos para propiciar espacios de aprendizaje incluyentes que responden a las necesidades de todos los alumnos en el marco del plan y programas de estudio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Integra recursos de la investigación educativa para enriquecer su práctica profesional expresando su interés por el conocimiento la ciencia y la mejora de la educación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Formaespac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4941168"/>
            <a:ext cx="609600" cy="6096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" y="3999596"/>
            <a:ext cx="4284592" cy="265886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48" y="3947928"/>
            <a:ext cx="4928240" cy="27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6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42">
        <p:circle/>
      </p:transition>
    </mc:Choice>
    <mc:Fallback>
      <p:transition spd="slow" advTm="25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253" y="692696"/>
            <a:ext cx="9144002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PLANIFICACION Y EVALUACION DE LA ENSEÑANZA</a:t>
            </a:r>
            <a:endParaRPr lang="es-ES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1926625"/>
            <a:ext cx="91377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Diseña planeaciones aplicando sus conocimientos curriculares y psicopedagógicos disciplinares didácticos y tecnológicos para propiciar espacios de aprendizaje incluyentes que responden a las necesidades de todos los alumnos en el marco del plan y programas de estudio.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Emplea la evaluación para intervenir en los diferentes ámbitos y momentos de la tarea educativa para mejorar los aprendizajes de sus alumnos.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/>
              <a:t>Integra recursos de la investigación educativa para enriquecer su práctica profesional expresando su interés por el conocimiento la ciencia y la mejora de la educación</a:t>
            </a:r>
            <a:endParaRPr lang="es-MX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4095" r="16149" b="8867"/>
          <a:stretch/>
        </p:blipFill>
        <p:spPr bwMode="auto">
          <a:xfrm>
            <a:off x="-7688" y="4077072"/>
            <a:ext cx="4185120" cy="278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b="5063"/>
          <a:stretch/>
        </p:blipFill>
        <p:spPr bwMode="auto">
          <a:xfrm>
            <a:off x="4037522" y="3753974"/>
            <a:ext cx="5137997" cy="296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-20190703-WA0082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8264" y="1274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01">
        <p:fade/>
      </p:transition>
    </mc:Choice>
    <mc:Fallback>
      <p:transition spd="med" advTm="72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1268760"/>
            <a:ext cx="9135609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PRACTICAS SOCIALES DEL LENGUAJE</a:t>
            </a:r>
            <a:endParaRPr lang="es-ES" sz="4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0057" y="2261305"/>
            <a:ext cx="913560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Distingue los procesos de aprendizaje de sus alumnos para favorecer su desarrollo cognitivo y socioemocional.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Aplica el plan y programas de estudio para alcanzar los propósitos educativos y contribuir al pleno desenvolvimiento de las capacidades de sus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alumnos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Integra recursos de la investigación educativa para enriquecer su práctica profesional expresando su interés por el conocimiento la ciencia y la mejora de la educación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dirty="0"/>
          </a:p>
        </p:txBody>
      </p:sp>
      <p:pic>
        <p:nvPicPr>
          <p:cNvPr id="4" name="Practicass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4149080"/>
            <a:ext cx="609600" cy="609600"/>
          </a:xfrm>
          <a:prstGeom prst="rect">
            <a:avLst/>
          </a:prstGeom>
        </p:spPr>
      </p:pic>
      <p:sp>
        <p:nvSpPr>
          <p:cNvPr id="5" name="AutoShape 2" descr="blob:https://web.whatsapp.com/b60146d9-2a4d-4ca2-95e6-a02de35b230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7355" y="2683164"/>
            <a:ext cx="3007538" cy="534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10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561">
        <p14:glitter pattern="hexagon"/>
      </p:transition>
    </mc:Choice>
    <mc:Fallback>
      <p:transition spd="slow" advTm="5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882" y="548680"/>
            <a:ext cx="9110236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OBSERVACION Y ANALISIS DE  PRACTICAS Y CONTEXTOS ESCOLARES</a:t>
            </a:r>
            <a:endParaRPr lang="es-ES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0" y="1778348"/>
            <a:ext cx="8842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dirty="0"/>
              <a:t>Detecta los procesos de aprendizaje de los alumnos para favorecer su desarrollo cognitivo y </a:t>
            </a:r>
            <a:r>
              <a:rPr lang="es-MX" dirty="0" smtClean="0"/>
              <a:t>socioemocional.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dirty="0" smtClean="0"/>
              <a:t>Actúa </a:t>
            </a:r>
            <a:r>
              <a:rPr lang="es-MX" dirty="0"/>
              <a:t>de manera ética ante la diversidad de situaciones que se presentan en la practica profesional.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dirty="0"/>
              <a:t>Colabora con la comunidad escolar, padres de familia, autoridades y docentes, en la toma de decisiones y en el desarrollo de alternativas de solución a problemáticas </a:t>
            </a:r>
            <a:r>
              <a:rPr lang="es-MX" dirty="0" smtClean="0"/>
              <a:t>socioeducativas.</a:t>
            </a:r>
            <a:endParaRPr lang="es-MX" dirty="0"/>
          </a:p>
        </p:txBody>
      </p:sp>
      <p:pic>
        <p:nvPicPr>
          <p:cNvPr id="4" name="Observac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106245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27280" r="17441" b="2266"/>
          <a:stretch/>
        </p:blipFill>
        <p:spPr bwMode="auto">
          <a:xfrm>
            <a:off x="33030" y="3819623"/>
            <a:ext cx="4899010" cy="303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2607" b="22131"/>
          <a:stretch/>
        </p:blipFill>
        <p:spPr bwMode="auto">
          <a:xfrm>
            <a:off x="5076057" y="3570725"/>
            <a:ext cx="4022462" cy="329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99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171487"/>
              </p:ext>
            </p:extLst>
          </p:nvPr>
        </p:nvGraphicFramePr>
        <p:xfrm>
          <a:off x="107504" y="260648"/>
          <a:ext cx="8856983" cy="6408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075"/>
                <a:gridCol w="43069"/>
                <a:gridCol w="154150"/>
                <a:gridCol w="162559"/>
                <a:gridCol w="162559"/>
                <a:gridCol w="1774133"/>
                <a:gridCol w="2266016"/>
                <a:gridCol w="2068422"/>
              </a:tblGrid>
              <a:tr h="184361">
                <a:tc grid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RÚBRICA :     Presentación final de los cursos del semestre  50%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71288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700">
                          <a:effectLst/>
                        </a:rPr>
                        <a:t>Metas de desempeño: Presenta de manera argumentativa las competencias profesionales adquiridas durante el semestre</a:t>
                      </a:r>
                      <a:r>
                        <a:rPr lang="es-MX" sz="700">
                          <a:effectLst/>
                        </a:rPr>
                        <a:t>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>
                          <a:effectLst/>
                        </a:rPr>
                        <a:t>Problema: </a:t>
                      </a:r>
                      <a:r>
                        <a:rPr lang="es-MX" sz="700">
                          <a:effectLst/>
                        </a:rPr>
                        <a:t>Los estudiantes necesitan articular los conocimientos disciplinarios, didácticos y científico-tecnológicos adquiridos en el transcurso del  semestre. De tal manera que las alumnas desarrollen habilidades en sus prácticas profesionales.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9588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Referentes  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Receptivo/Regular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Resolutivo/Suficiente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Autónomo/Satisfactorio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Estratégico/Competente 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</a:tr>
              <a:tr h="31661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700" dirty="0">
                          <a:effectLst/>
                        </a:rPr>
                        <a:t>Evidencia: Escrito argumentativo donde se identifique el desarrollo de las competencias profesionales  adquiridas en el semestre.</a:t>
                      </a:r>
                      <a:endParaRPr lang="es-MX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 dirty="0">
                          <a:effectLst/>
                        </a:rPr>
                        <a:t>Criterio: Demuestra la capacidad de integrar un conjunto de acciones concretas, interrelacionadas y coordinadas entre sí, rescatando los conocimientos y saberes de los diferentes  cursos que demuestren el desempeño adquirido de las competencias propuestas durante el semestre.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>
                          <a:effectLst/>
                        </a:rPr>
                        <a:t>Reconoce la vinculación de los diferentes cursos para la formación profesional. 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>
                          <a:effectLst/>
                        </a:rPr>
                        <a:t>Identifica de manera  eficaz la vinculación existente entre los diferentes cursos y la posibilidad de reconocerlos  como parte de su formación profesional.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>
                          <a:effectLst/>
                        </a:rPr>
                        <a:t>Integrar y movilizar diferentes tipos de conocimientos para resolver de manera adecuada las demandas y los problemas de la vida profesional</a:t>
                      </a:r>
                      <a:endParaRPr lang="es-MX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>
                          <a:effectLst/>
                        </a:rPr>
                        <a:t>Enfrenta la resolución del problema a través de la reconstrucción del conocimiento y saberes de los diferentes cursos, promoviendo decisiones y posibles soluciones en la práctica profesional.</a:t>
                      </a:r>
                      <a:endParaRPr lang="es-MX" sz="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</a:tr>
              <a:tr h="255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Valor: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6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8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9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10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</a:tr>
              <a:tr h="255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Tipos de Evaluación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255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Autoevaluación  5%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800">
                        <a:effectLst/>
                        <a:latin typeface="Calibri"/>
                      </a:endParaRPr>
                    </a:p>
                  </a:txBody>
                  <a:tcPr marL="83350" marR="83350" marT="31256" marB="31256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800">
                        <a:effectLst/>
                        <a:latin typeface="Calibri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800">
                        <a:effectLst/>
                        <a:latin typeface="Calibri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483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Coevaluación      5%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5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Heteroevaluación     20%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800">
                        <a:effectLst/>
                        <a:latin typeface="Calibri"/>
                      </a:endParaRPr>
                    </a:p>
                  </a:txBody>
                  <a:tcPr marL="83350" marR="83350" marT="31256" marB="31256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800">
                        <a:effectLst/>
                        <a:latin typeface="Calibri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MX" sz="800">
                        <a:effectLst/>
                        <a:latin typeface="Calibri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</a:rPr>
                        <a:t> 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5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Argumentación         20%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8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>
                          <a:effectLst/>
                        </a:rPr>
                        <a:t> </a:t>
                      </a:r>
                      <a:endParaRPr lang="es-MX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50" marR="83350" marT="31256" marB="31256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700" dirty="0">
                          <a:effectLst/>
                        </a:rPr>
                        <a:t> </a:t>
                      </a:r>
                      <a:endParaRPr lang="es-MX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29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83886"/>
              </p:ext>
            </p:extLst>
          </p:nvPr>
        </p:nvGraphicFramePr>
        <p:xfrm>
          <a:off x="251520" y="1772819"/>
          <a:ext cx="8435279" cy="3162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6629"/>
                <a:gridCol w="1043925"/>
                <a:gridCol w="1027490"/>
                <a:gridCol w="2507235"/>
              </a:tblGrid>
              <a:tr h="480784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Aspectos Generales 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Si lo hace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No lo hace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Observaciones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-Uniforme de gala completo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-Puntualidad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-Presentación impecable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3721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/>
                        <a:buChar char=""/>
                      </a:pPr>
                      <a:r>
                        <a:rPr lang="es-MX" sz="1000">
                          <a:effectLst/>
                        </a:rPr>
                        <a:t>Presentación digital 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-Tiempo para ejecutar la presentación 10 a 15 minutos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-Ejecutiva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-Ortografía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37211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Wingdings"/>
                        <a:buChar char=""/>
                      </a:pPr>
                      <a:r>
                        <a:rPr lang="es-MX" sz="1000">
                          <a:effectLst/>
                        </a:rPr>
                        <a:t>Expresión oral 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-Fluidez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-Dicción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-Seguridad al hablar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  <a:tr h="2207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effectLst/>
                        </a:rPr>
                        <a:t>-Volumen de voz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es-MX" sz="1000" dirty="0">
                          <a:effectLst/>
                        </a:rPr>
                        <a:t> </a:t>
                      </a:r>
                      <a:endParaRPr lang="es-MX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15" marR="59715" marT="0" marB="0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23528" y="134076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Lista de cotejo.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4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2451</TotalTime>
  <Words>930</Words>
  <Application>Microsoft Office PowerPoint</Application>
  <PresentationFormat>Presentación en pantalla (4:3)</PresentationFormat>
  <Paragraphs>143</Paragraphs>
  <Slides>9</Slides>
  <Notes>1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</dc:creator>
  <cp:lastModifiedBy>Windows User</cp:lastModifiedBy>
  <cp:revision>130</cp:revision>
  <dcterms:created xsi:type="dcterms:W3CDTF">2016-02-02T16:14:54Z</dcterms:created>
  <dcterms:modified xsi:type="dcterms:W3CDTF">2019-07-04T04:49:46Z</dcterms:modified>
</cp:coreProperties>
</file>