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890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889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1647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12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249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008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43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190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461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895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986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917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394B5-E9AB-4745-BF6A-E37A5D29F8BD}" type="datetimeFigureOut">
              <a:rPr lang="es-ES" smtClean="0"/>
              <a:t>18/02/2019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965A4-C828-435B-8ADC-34BEA22DDC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8102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s-ES_tradnl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Diagnóstico del Curso</a:t>
            </a:r>
            <a:endParaRPr lang="es-ES" sz="54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096543"/>
            <a:ext cx="6400800" cy="17526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Curso: Diagnóstico e intervención socioeducativa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372200" y="53732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dirty="0" smtClean="0"/>
              <a:t>Febrero 2018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473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785384"/>
              </p:ext>
            </p:extLst>
          </p:nvPr>
        </p:nvGraphicFramePr>
        <p:xfrm>
          <a:off x="251520" y="332656"/>
          <a:ext cx="8568952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753874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Que es un problema</a:t>
                      </a:r>
                      <a:r>
                        <a:rPr lang="es-ES_tradnl" baseline="0" dirty="0" smtClean="0"/>
                        <a:t> socioeducativo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smtClean="0"/>
                        <a:t>Ejemplo en preescolar</a:t>
                      </a:r>
                      <a:endParaRPr lang="es-ES" dirty="0" smtClean="0"/>
                    </a:p>
                  </a:txBody>
                  <a:tcPr anchor="ctr"/>
                </a:tc>
              </a:tr>
              <a:tr h="5510822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enep\Downloads\IMG_098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78" r="2967" b="5888"/>
          <a:stretch/>
        </p:blipFill>
        <p:spPr bwMode="auto">
          <a:xfrm>
            <a:off x="163773" y="1173706"/>
            <a:ext cx="8872723" cy="526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94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 1.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smtClean="0"/>
              <a:t>En el Jardín de Niños América existe un problema de salud pública porque hay un arroyo a un costado en donde los vecinos tiran la basura, lo que provoca malos olores, presencia de animales y personas consumiendo estupefacientes. </a:t>
            </a: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4152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 2.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smtClean="0"/>
              <a:t>El Jardín de Niños 26 de Marzo se encuentra ubicado en una calle muy angosta de un solo sentido, esto genera que a la hora de entrada y salida los padres obstruyan el paso, hagan mucho ruido por el uso excesivo del claxon, se griten unos a otros e incluso hasta se agredan físicamente.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68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 3.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smtClean="0"/>
              <a:t>En el Jardín de Niños la Aurora los niños tienen la costumbre de pegarle a las niñas y en ocasiones hacen comentarios cargados de tintes machistas como: </a:t>
            </a:r>
          </a:p>
          <a:p>
            <a:pPr>
              <a:buFontTx/>
              <a:buChar char="-"/>
            </a:pPr>
            <a:r>
              <a:rPr lang="es-ES_tradnl" dirty="0" smtClean="0"/>
              <a:t>Las niñas deben recoger el material</a:t>
            </a:r>
          </a:p>
          <a:p>
            <a:pPr>
              <a:buFontTx/>
              <a:buChar char="-"/>
            </a:pPr>
            <a:r>
              <a:rPr lang="es-ES_tradnl" dirty="0" smtClean="0"/>
              <a:t>Las niñas no saben</a:t>
            </a:r>
          </a:p>
          <a:p>
            <a:pPr>
              <a:buFontTx/>
              <a:buChar char="-"/>
            </a:pPr>
            <a:r>
              <a:rPr lang="es-ES_tradnl" dirty="0" smtClean="0"/>
              <a:t>Las niñas est</a:t>
            </a:r>
            <a:r>
              <a:rPr lang="es-ES_tradnl" dirty="0"/>
              <a:t>á</a:t>
            </a:r>
            <a:r>
              <a:rPr lang="es-ES_tradnl" dirty="0" smtClean="0"/>
              <a:t>n bien mensas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488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¿Quienes están involucrados explícitamente en la situación?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/>
              <a:t>¿</a:t>
            </a:r>
            <a:r>
              <a:rPr lang="es-ES_tradnl" dirty="0" smtClean="0"/>
              <a:t>Quienes están involucrados implícitamente?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¿Cuál sería una posible solución?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¿Quiénes participarían en la solución?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¿Cuál es el papel de la educadora ante esta problemática?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829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</a:t>
            </a:r>
            <a:endParaRPr lang="es-E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Las estudiantes tienen ideas vagas sobre lo que es una problemática socioeducativa.</a:t>
            </a:r>
          </a:p>
          <a:p>
            <a:r>
              <a:rPr lang="es-ES_tradnl" dirty="0" smtClean="0"/>
              <a:t>Delimitan su comprensión a problemáticas generadas por dificultades en el área socioemocional del niño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Con los casos analizados mencionan que no consideraban que tuvieran que involucrarse en problemas fuera de la institución.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1161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260</Words>
  <Application>Microsoft Office PowerPoint</Application>
  <PresentationFormat>Presentación en pantalla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Diagnóstico del Curso</vt:lpstr>
      <vt:lpstr>Presentación de PowerPoint</vt:lpstr>
      <vt:lpstr>Caso 1.</vt:lpstr>
      <vt:lpstr>Caso 2.</vt:lpstr>
      <vt:lpstr>Caso 3.</vt:lpstr>
      <vt:lpstr>Análisis </vt:lpstr>
      <vt:lpstr>Conclusiones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del Curso</dc:title>
  <dc:creator>enep</dc:creator>
  <cp:lastModifiedBy>enep</cp:lastModifiedBy>
  <cp:revision>8</cp:revision>
  <dcterms:created xsi:type="dcterms:W3CDTF">2019-02-05T14:44:13Z</dcterms:created>
  <dcterms:modified xsi:type="dcterms:W3CDTF">2019-02-18T17:13:43Z</dcterms:modified>
</cp:coreProperties>
</file>