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045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87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870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27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199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81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631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049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599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463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404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AD59-CD7D-4FE3-9F1F-C902EEB774A4}" type="datetimeFigureOut">
              <a:rPr lang="es-MX" smtClean="0"/>
              <a:t>21/10/2012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934D-4E92-48B5-B274-D211C5E83A7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258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872207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6000" dirty="0" smtClean="0"/>
              <a:t>El arte del buen maestro</a:t>
            </a:r>
            <a:endParaRPr lang="es-MX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28083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7200" dirty="0" smtClean="0">
                <a:solidFill>
                  <a:schemeClr val="tx1"/>
                </a:solidFill>
              </a:rPr>
              <a:t>Autor: Emilio </a:t>
            </a:r>
            <a:r>
              <a:rPr lang="es-MX" sz="7200" dirty="0" smtClean="0">
                <a:solidFill>
                  <a:schemeClr val="tx1"/>
                </a:solidFill>
              </a:rPr>
              <a:t>Tenti</a:t>
            </a:r>
            <a:endParaRPr lang="es-MX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800" dirty="0" smtClean="0"/>
              <a:t>Cuestionamientos a los alumnos</a:t>
            </a:r>
            <a:r>
              <a:rPr lang="es-MX" sz="5400" dirty="0" smtClean="0"/>
              <a:t/>
            </a:r>
            <a:br>
              <a:rPr lang="es-MX" sz="5400" dirty="0" smtClean="0"/>
            </a:br>
            <a:endParaRPr lang="es-MX" sz="5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448064"/>
              </p:ext>
            </p:extLst>
          </p:nvPr>
        </p:nvGraphicFramePr>
        <p:xfrm>
          <a:off x="467544" y="980727"/>
          <a:ext cx="8352928" cy="5576971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8352928"/>
              </a:tblGrid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¿Cuáles son las cualidades clásicas del maestro?</a:t>
                      </a:r>
                    </a:p>
                    <a:p>
                      <a:endParaRPr lang="es-MX" sz="3200" dirty="0"/>
                    </a:p>
                  </a:txBody>
                  <a:tcPr/>
                </a:tc>
              </a:tr>
              <a:tr h="1309771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¿Cuáles don las características morales y conductuales</a:t>
                      </a:r>
                      <a:r>
                        <a:rPr lang="es-MX" sz="3200" baseline="0" dirty="0" smtClean="0"/>
                        <a:t> del maestro?</a:t>
                      </a:r>
                    </a:p>
                  </a:txBody>
                  <a:tcPr/>
                </a:tc>
              </a:tr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¿Cuáles don las características  físicas y de auto presentación  del maestro?</a:t>
                      </a:r>
                      <a:endParaRPr lang="es-MX" sz="3200" dirty="0"/>
                    </a:p>
                  </a:txBody>
                  <a:tcPr/>
                </a:tc>
              </a:tr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¿Cómo</a:t>
                      </a:r>
                      <a:r>
                        <a:rPr lang="es-MX" sz="3200" baseline="0" dirty="0" smtClean="0"/>
                        <a:t> se da la incorporación de la mujer a la docencia?</a:t>
                      </a:r>
                      <a:endParaRPr lang="es-MX" sz="3200" dirty="0"/>
                    </a:p>
                  </a:txBody>
                  <a:tcPr/>
                </a:tc>
              </a:tr>
              <a:tr h="104070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¿Por qué es necesaria la preparación del maestro?</a:t>
                      </a:r>
                      <a:endParaRPr lang="es-MX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40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4038600" cy="518457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dirty="0" smtClean="0"/>
              <a:t>Citas textuales autor</a:t>
            </a:r>
          </a:p>
          <a:p>
            <a:pPr marL="0" indent="0">
              <a:buNone/>
            </a:pPr>
            <a:endParaRPr lang="es-MX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88024" y="1196752"/>
            <a:ext cx="4038600" cy="511256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dirty="0" smtClean="0"/>
              <a:t>Comentarios de la alumna: </a:t>
            </a:r>
            <a:endParaRPr lang="es-MX" sz="36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247472"/>
              </p:ext>
            </p:extLst>
          </p:nvPr>
        </p:nvGraphicFramePr>
        <p:xfrm>
          <a:off x="539552" y="1916831"/>
          <a:ext cx="8208912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176464"/>
              </a:tblGrid>
              <a:tr h="29357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HACERLO EN WORD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FUENTE TIME NEW ROMAN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N°</a:t>
                      </a:r>
                      <a:r>
                        <a:rPr lang="es-MX" sz="2400" baseline="0" dirty="0" smtClean="0"/>
                        <a:t> 12</a:t>
                      </a:r>
                      <a:endParaRPr lang="es-MX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6696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CON CUADRO DE DATOS: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NOMBRE DEL CURSO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NOMBRE, N.L. SECCION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REFERENCIA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6696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CONCEPTOS DE PALABRAS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043608" y="18864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 PARA LA ALUMNA</a:t>
            </a:r>
            <a:endParaRPr lang="es-MX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5668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108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El arte del buen maestro</vt:lpstr>
      <vt:lpstr>Cuestionamientos a los alumnos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arte del buen maestro</dc:title>
  <dc:creator>mayra</dc:creator>
  <cp:lastModifiedBy>mayra</cp:lastModifiedBy>
  <cp:revision>4</cp:revision>
  <dcterms:created xsi:type="dcterms:W3CDTF">2012-10-22T00:43:47Z</dcterms:created>
  <dcterms:modified xsi:type="dcterms:W3CDTF">2012-10-22T01:15:53Z</dcterms:modified>
</cp:coreProperties>
</file>