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093296"/>
            <a:ext cx="469900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683568" y="6021288"/>
            <a:ext cx="1143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ENEP-F-ST-19</a:t>
            </a:r>
            <a:endParaRPr kumimoji="0" lang="es-ES" sz="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V01/122012</a:t>
            </a:r>
            <a:endParaRPr kumimoji="0" lang="es-E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2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09/02/2015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0016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09/02/2015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20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09/02/2015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4808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09/02/2015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0724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09/02/2015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3844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09/02/2015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141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09/02/2015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5677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09/02/2015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81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09/02/2015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318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09/02/2015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1331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A25EE-BD30-4536-8BF5-A3535E04FF35}" type="datetimeFigureOut">
              <a:rPr lang="es-ES" smtClean="0"/>
              <a:t>09/02/2015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726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83568" y="548680"/>
            <a:ext cx="77048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200" b="1" dirty="0"/>
              <a:t>Semestre </a:t>
            </a:r>
            <a:endParaRPr lang="es-ES_tradnl" sz="1200" b="1" dirty="0" smtClean="0"/>
          </a:p>
          <a:p>
            <a:r>
              <a:rPr lang="es-ES_tradnl" sz="1200" b="1" dirty="0" smtClean="0"/>
              <a:t>Nombre </a:t>
            </a:r>
            <a:r>
              <a:rPr lang="es-ES_tradnl" sz="1200" b="1" dirty="0"/>
              <a:t>de la Asignatura </a:t>
            </a:r>
            <a:endParaRPr lang="es-ES_tradnl" sz="1200" b="1" dirty="0" smtClean="0"/>
          </a:p>
          <a:p>
            <a:r>
              <a:rPr lang="es-ES_tradnl" sz="1200" b="1" dirty="0" smtClean="0"/>
              <a:t>Docente </a:t>
            </a:r>
            <a:r>
              <a:rPr lang="es-ES_tradnl" sz="1200" b="1" dirty="0"/>
              <a:t> </a:t>
            </a:r>
            <a:endParaRPr lang="es-ES" sz="1200" dirty="0"/>
          </a:p>
          <a:p>
            <a:r>
              <a:rPr lang="es-MX" sz="1200" b="1" dirty="0"/>
              <a:t>Instrucción</a:t>
            </a:r>
            <a:r>
              <a:rPr lang="es-MX" sz="1200" dirty="0"/>
              <a:t>: cada docente realiza su encuadre  partiendo del programa de la asignatura a desarrollar  y apegándose a los acuerdos del colegiado en cuanto a los  criterios de evaluación</a:t>
            </a:r>
            <a:r>
              <a:rPr lang="es-MX" sz="1200" b="1" dirty="0"/>
              <a:t> </a:t>
            </a:r>
            <a:endParaRPr lang="es-ES" sz="1200" dirty="0"/>
          </a:p>
          <a:p>
            <a:r>
              <a:rPr lang="es-ES_tradnl" sz="1200" b="1" dirty="0"/>
              <a:t> </a:t>
            </a:r>
            <a:endParaRPr lang="es-ES" sz="1200" dirty="0"/>
          </a:p>
          <a:p>
            <a:r>
              <a:rPr lang="es-ES_tradnl" sz="1200" b="1" dirty="0"/>
              <a:t>ELEMENTOS DEL ENCUADRE </a:t>
            </a:r>
            <a:endParaRPr lang="es-ES" sz="1200" dirty="0"/>
          </a:p>
          <a:p>
            <a:pPr lvl="0"/>
            <a:r>
              <a:rPr lang="es-MX" sz="1200" dirty="0"/>
              <a:t>Enfoque</a:t>
            </a:r>
            <a:endParaRPr lang="es-ES" sz="1200" dirty="0"/>
          </a:p>
          <a:p>
            <a:pPr lvl="0"/>
            <a:r>
              <a:rPr lang="es-MX" sz="1200" dirty="0"/>
              <a:t>Propósito del curso</a:t>
            </a:r>
            <a:endParaRPr lang="es-ES" sz="1200" dirty="0"/>
          </a:p>
          <a:p>
            <a:pPr lvl="0"/>
            <a:r>
              <a:rPr lang="es-MX" sz="1200" dirty="0"/>
              <a:t>Bloques  o Campos según los maneje el programa  </a:t>
            </a:r>
            <a:endParaRPr lang="es-ES" sz="1200" dirty="0"/>
          </a:p>
          <a:p>
            <a:pPr lvl="0"/>
            <a:r>
              <a:rPr lang="es-MX" sz="1200" dirty="0"/>
              <a:t>Temas</a:t>
            </a:r>
            <a:endParaRPr lang="es-ES" sz="1200" dirty="0"/>
          </a:p>
          <a:p>
            <a:pPr lvl="0"/>
            <a:r>
              <a:rPr lang="es-MX" sz="1200" dirty="0"/>
              <a:t>Orientaciones didácticas</a:t>
            </a:r>
            <a:endParaRPr lang="es-ES" sz="1200" dirty="0"/>
          </a:p>
          <a:p>
            <a:pPr lvl="0"/>
            <a:r>
              <a:rPr lang="es-MX" sz="1200" dirty="0"/>
              <a:t>Análisis de las experiencias obtenidas en los jardines de niños</a:t>
            </a:r>
            <a:endParaRPr lang="es-ES" sz="1200" dirty="0"/>
          </a:p>
          <a:p>
            <a:pPr lvl="0"/>
            <a:r>
              <a:rPr lang="es-MX" sz="1200" dirty="0"/>
              <a:t>Rasgos deseables del perfil de egreso</a:t>
            </a:r>
            <a:endParaRPr lang="es-ES" sz="1200" dirty="0"/>
          </a:p>
          <a:p>
            <a:pPr lvl="0"/>
            <a:r>
              <a:rPr lang="es-MX" sz="1200" dirty="0"/>
              <a:t>Asignaturas  que la anteceden</a:t>
            </a:r>
            <a:endParaRPr lang="es-ES" sz="1200" dirty="0"/>
          </a:p>
          <a:p>
            <a:pPr lvl="0"/>
            <a:r>
              <a:rPr lang="es-MX" sz="1200" dirty="0"/>
              <a:t>Asignaturas  que  subsecuentes</a:t>
            </a:r>
            <a:endParaRPr lang="es-ES" sz="1200" dirty="0"/>
          </a:p>
          <a:p>
            <a:pPr lvl="0"/>
            <a:r>
              <a:rPr lang="es-MX" sz="1200" dirty="0"/>
              <a:t>Relación de la materia con asignaturas del mismo semestre</a:t>
            </a:r>
            <a:endParaRPr lang="es-ES" sz="1200" dirty="0"/>
          </a:p>
          <a:p>
            <a:pPr lvl="0"/>
            <a:r>
              <a:rPr lang="es-MX" sz="1200" dirty="0"/>
              <a:t>Bibliografía y materiales de apoyo</a:t>
            </a:r>
            <a:endParaRPr lang="es-ES" sz="1200" dirty="0"/>
          </a:p>
          <a:p>
            <a:pPr lvl="0"/>
            <a:r>
              <a:rPr lang="es-MX" sz="1200" dirty="0"/>
              <a:t>Actividades  de  cierre </a:t>
            </a:r>
            <a:r>
              <a:rPr lang="es-ES" sz="1200" dirty="0"/>
              <a:t>y producto final de curso:</a:t>
            </a:r>
          </a:p>
          <a:p>
            <a:pPr lvl="0"/>
            <a:r>
              <a:rPr lang="es-MX" sz="1200" dirty="0"/>
              <a:t>Fechas de evaluación y jornadas de observación y práctica docente</a:t>
            </a:r>
            <a:endParaRPr lang="es-ES" sz="1200" dirty="0"/>
          </a:p>
          <a:p>
            <a:pPr lvl="0"/>
            <a:r>
              <a:rPr lang="es-ES" sz="1200" dirty="0"/>
              <a:t>Criterios de evaluación:</a:t>
            </a:r>
          </a:p>
          <a:p>
            <a:pPr lvl="0"/>
            <a:r>
              <a:rPr lang="es-MX" sz="1200" dirty="0"/>
              <a:t>Reglamento y acuerdos internos</a:t>
            </a:r>
            <a:endParaRPr lang="es-ES" sz="12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20709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</Words>
  <Application>Microsoft Office PowerPoint</Application>
  <PresentationFormat>Presentación en pantalla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Mq</cp:lastModifiedBy>
  <cp:revision>1</cp:revision>
  <dcterms:created xsi:type="dcterms:W3CDTF">2015-02-09T15:06:54Z</dcterms:created>
  <dcterms:modified xsi:type="dcterms:W3CDTF">2015-02-09T15:15:42Z</dcterms:modified>
</cp:coreProperties>
</file>