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74" r:id="rId14"/>
    <p:sldId id="267" r:id="rId15"/>
    <p:sldId id="268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D2FBA-B867-40DB-A2D3-6F5A1ACAC4F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3CC7DCF3-EF18-499A-96EE-AC0EFB3BA0A2}">
      <dgm:prSet phldrT="[Texto]"/>
      <dgm:spPr/>
      <dgm:t>
        <a:bodyPr/>
        <a:lstStyle/>
        <a:p>
          <a:r>
            <a:rPr lang="es-MX" dirty="0" smtClean="0"/>
            <a:t>El aprendizaje cooperativo es el empleo didáctico de grupos reducidos en los que los alumnos trabajan juntos para maximizar su propio aprendizaje y el de los demás</a:t>
          </a:r>
          <a:endParaRPr lang="es-MX" dirty="0"/>
        </a:p>
      </dgm:t>
    </dgm:pt>
    <dgm:pt modelId="{75FBC52B-73CC-4E2B-AA49-1389CC6E7670}" type="parTrans" cxnId="{5C4AD221-9AE6-48FA-AC2F-113C415008E2}">
      <dgm:prSet/>
      <dgm:spPr/>
      <dgm:t>
        <a:bodyPr/>
        <a:lstStyle/>
        <a:p>
          <a:endParaRPr lang="es-MX"/>
        </a:p>
      </dgm:t>
    </dgm:pt>
    <dgm:pt modelId="{EF02FAAF-6E65-4763-A792-BBE33A120919}" type="sibTrans" cxnId="{5C4AD221-9AE6-48FA-AC2F-113C415008E2}">
      <dgm:prSet/>
      <dgm:spPr/>
      <dgm:t>
        <a:bodyPr/>
        <a:lstStyle/>
        <a:p>
          <a:endParaRPr lang="es-MX"/>
        </a:p>
      </dgm:t>
    </dgm:pt>
    <dgm:pt modelId="{71FE9385-E8AE-42E6-94B8-8AD62808F81F}">
      <dgm:prSet phldrT="[Texto]" phldr="1"/>
      <dgm:spPr/>
      <dgm:t>
        <a:bodyPr/>
        <a:lstStyle/>
        <a:p>
          <a:endParaRPr lang="es-MX" dirty="0"/>
        </a:p>
      </dgm:t>
    </dgm:pt>
    <dgm:pt modelId="{3B5FEDA2-B9A5-41FB-B619-65BB96D30854}" type="parTrans" cxnId="{CF48A315-2AF9-45D1-8E6B-EEC09B1F2489}">
      <dgm:prSet/>
      <dgm:spPr/>
      <dgm:t>
        <a:bodyPr/>
        <a:lstStyle/>
        <a:p>
          <a:endParaRPr lang="es-MX"/>
        </a:p>
      </dgm:t>
    </dgm:pt>
    <dgm:pt modelId="{4C05940A-046B-46C5-97E8-290B2BC85159}" type="sibTrans" cxnId="{CF48A315-2AF9-45D1-8E6B-EEC09B1F2489}">
      <dgm:prSet/>
      <dgm:spPr/>
      <dgm:t>
        <a:bodyPr/>
        <a:lstStyle/>
        <a:p>
          <a:endParaRPr lang="es-MX"/>
        </a:p>
      </dgm:t>
    </dgm:pt>
    <dgm:pt modelId="{49C9FDE1-FC35-4F41-8642-1EFBA7C3FD7D}" type="pres">
      <dgm:prSet presAssocID="{D3ED2FBA-B867-40DB-A2D3-6F5A1ACAC4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025390D-194A-4856-BB4F-DC7DEC8B39B5}" type="pres">
      <dgm:prSet presAssocID="{3CC7DCF3-EF18-499A-96EE-AC0EFB3BA0A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041991-C5BE-4907-96C8-5390ECE44C24}" type="pres">
      <dgm:prSet presAssocID="{3CC7DCF3-EF18-499A-96EE-AC0EFB3BA0A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DD946D8-6BCE-40D7-A9A2-9CDFBF2F8784}" type="presOf" srcId="{3CC7DCF3-EF18-499A-96EE-AC0EFB3BA0A2}" destId="{F025390D-194A-4856-BB4F-DC7DEC8B39B5}" srcOrd="0" destOrd="0" presId="urn:microsoft.com/office/officeart/2005/8/layout/vList2"/>
    <dgm:cxn modelId="{5C4AD221-9AE6-48FA-AC2F-113C415008E2}" srcId="{D3ED2FBA-B867-40DB-A2D3-6F5A1ACAC4FE}" destId="{3CC7DCF3-EF18-499A-96EE-AC0EFB3BA0A2}" srcOrd="0" destOrd="0" parTransId="{75FBC52B-73CC-4E2B-AA49-1389CC6E7670}" sibTransId="{EF02FAAF-6E65-4763-A792-BBE33A120919}"/>
    <dgm:cxn modelId="{84A75CA1-EA50-4F9F-983A-DA876DCB8C7D}" type="presOf" srcId="{71FE9385-E8AE-42E6-94B8-8AD62808F81F}" destId="{C2041991-C5BE-4907-96C8-5390ECE44C24}" srcOrd="0" destOrd="0" presId="urn:microsoft.com/office/officeart/2005/8/layout/vList2"/>
    <dgm:cxn modelId="{CF48A315-2AF9-45D1-8E6B-EEC09B1F2489}" srcId="{3CC7DCF3-EF18-499A-96EE-AC0EFB3BA0A2}" destId="{71FE9385-E8AE-42E6-94B8-8AD62808F81F}" srcOrd="0" destOrd="0" parTransId="{3B5FEDA2-B9A5-41FB-B619-65BB96D30854}" sibTransId="{4C05940A-046B-46C5-97E8-290B2BC85159}"/>
    <dgm:cxn modelId="{4E15F910-A008-46B6-B700-A0083F67E36F}" type="presOf" srcId="{D3ED2FBA-B867-40DB-A2D3-6F5A1ACAC4FE}" destId="{49C9FDE1-FC35-4F41-8642-1EFBA7C3FD7D}" srcOrd="0" destOrd="0" presId="urn:microsoft.com/office/officeart/2005/8/layout/vList2"/>
    <dgm:cxn modelId="{A852E96B-8A45-43F5-8838-D7958901BFF1}" type="presParOf" srcId="{49C9FDE1-FC35-4F41-8642-1EFBA7C3FD7D}" destId="{F025390D-194A-4856-BB4F-DC7DEC8B39B5}" srcOrd="0" destOrd="0" presId="urn:microsoft.com/office/officeart/2005/8/layout/vList2"/>
    <dgm:cxn modelId="{D3352B6C-4AEB-4750-826B-FE1B9441044E}" type="presParOf" srcId="{49C9FDE1-FC35-4F41-8642-1EFBA7C3FD7D}" destId="{C2041991-C5BE-4907-96C8-5390ECE44C2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83542A-03E9-4EED-9DCF-DA2AFA9A21B5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4E1B0973-683A-464C-BD45-7BFB7DA229CD}">
      <dgm:prSet phldrT="[Texto]" phldr="1"/>
      <dgm:spPr/>
      <dgm:t>
        <a:bodyPr/>
        <a:lstStyle/>
        <a:p>
          <a:endParaRPr lang="es-MX" dirty="0"/>
        </a:p>
      </dgm:t>
    </dgm:pt>
    <dgm:pt modelId="{8DCBD04D-EFA4-4552-A86A-7329DDF817DF}" type="parTrans" cxnId="{D73433BB-5010-4F61-B9E7-AB56B7460984}">
      <dgm:prSet/>
      <dgm:spPr/>
      <dgm:t>
        <a:bodyPr/>
        <a:lstStyle/>
        <a:p>
          <a:endParaRPr lang="es-MX"/>
        </a:p>
      </dgm:t>
    </dgm:pt>
    <dgm:pt modelId="{86A1805D-B135-4707-942E-299DB33ACF57}" type="sibTrans" cxnId="{D73433BB-5010-4F61-B9E7-AB56B7460984}">
      <dgm:prSet/>
      <dgm:spPr/>
      <dgm:t>
        <a:bodyPr/>
        <a:lstStyle/>
        <a:p>
          <a:endParaRPr lang="es-MX"/>
        </a:p>
      </dgm:t>
    </dgm:pt>
    <dgm:pt modelId="{2687C0D4-689A-4225-A604-1569BA0355EE}">
      <dgm:prSet phldrT="[Texto]"/>
      <dgm:spPr/>
      <dgm:t>
        <a:bodyPr/>
        <a:lstStyle/>
        <a:p>
          <a:r>
            <a:rPr lang="es-MX" dirty="0" smtClean="0"/>
            <a:t>Limitar los recursos que se distribuyen a cada grupo es una manera de crear una interdependencia positiva, pues obliga a los alumnos a trabajar juntos para cumplir con la tarea.</a:t>
          </a:r>
          <a:endParaRPr lang="es-MX" dirty="0"/>
        </a:p>
      </dgm:t>
    </dgm:pt>
    <dgm:pt modelId="{428877DB-9F7E-45EF-8A92-D154B0083610}" type="parTrans" cxnId="{3C91FF7C-0C01-4CB2-B1A0-A266A46AFA03}">
      <dgm:prSet/>
      <dgm:spPr/>
      <dgm:t>
        <a:bodyPr/>
        <a:lstStyle/>
        <a:p>
          <a:endParaRPr lang="es-MX"/>
        </a:p>
      </dgm:t>
    </dgm:pt>
    <dgm:pt modelId="{A5E9467B-70C9-4459-8B17-608D5F1E02A5}" type="sibTrans" cxnId="{3C91FF7C-0C01-4CB2-B1A0-A266A46AFA03}">
      <dgm:prSet/>
      <dgm:spPr/>
      <dgm:t>
        <a:bodyPr/>
        <a:lstStyle/>
        <a:p>
          <a:endParaRPr lang="es-MX"/>
        </a:p>
      </dgm:t>
    </dgm:pt>
    <dgm:pt modelId="{549F792C-6869-42E8-AAD9-F6E0B4923D56}">
      <dgm:prSet phldrT="[Texto]" phldr="1"/>
      <dgm:spPr/>
      <dgm:t>
        <a:bodyPr/>
        <a:lstStyle/>
        <a:p>
          <a:endParaRPr lang="es-MX" dirty="0"/>
        </a:p>
      </dgm:t>
    </dgm:pt>
    <dgm:pt modelId="{4836D45A-B9F8-49D1-B768-8F194E1F1F63}" type="parTrans" cxnId="{D8490AEF-0079-4F22-AD2C-DD59C9ADC14E}">
      <dgm:prSet/>
      <dgm:spPr/>
      <dgm:t>
        <a:bodyPr/>
        <a:lstStyle/>
        <a:p>
          <a:endParaRPr lang="es-MX"/>
        </a:p>
      </dgm:t>
    </dgm:pt>
    <dgm:pt modelId="{DD8ACCE1-3CB2-467D-9EB5-E4F5E84412AE}" type="sibTrans" cxnId="{D8490AEF-0079-4F22-AD2C-DD59C9ADC14E}">
      <dgm:prSet/>
      <dgm:spPr/>
      <dgm:t>
        <a:bodyPr/>
        <a:lstStyle/>
        <a:p>
          <a:endParaRPr lang="es-MX"/>
        </a:p>
      </dgm:t>
    </dgm:pt>
    <dgm:pt modelId="{C32E81E6-ACA2-48F9-83E9-3285C08D00CF}">
      <dgm:prSet phldrT="[Texto]" phldr="1"/>
      <dgm:spPr/>
      <dgm:t>
        <a:bodyPr/>
        <a:lstStyle/>
        <a:p>
          <a:endParaRPr lang="es-MX" dirty="0"/>
        </a:p>
      </dgm:t>
    </dgm:pt>
    <dgm:pt modelId="{AEF458F7-A656-4DB2-9F41-D5D487D51D5F}" type="parTrans" cxnId="{BD919C06-DF97-4C82-87EE-6838367D94A4}">
      <dgm:prSet/>
      <dgm:spPr/>
      <dgm:t>
        <a:bodyPr/>
        <a:lstStyle/>
        <a:p>
          <a:endParaRPr lang="es-MX"/>
        </a:p>
      </dgm:t>
    </dgm:pt>
    <dgm:pt modelId="{C2E05AA5-4177-4B0D-AE84-2ABA1B155D7B}" type="sibTrans" cxnId="{BD919C06-DF97-4C82-87EE-6838367D94A4}">
      <dgm:prSet/>
      <dgm:spPr/>
      <dgm:t>
        <a:bodyPr/>
        <a:lstStyle/>
        <a:p>
          <a:endParaRPr lang="es-MX"/>
        </a:p>
      </dgm:t>
    </dgm:pt>
    <dgm:pt modelId="{1EFED5AA-3990-463A-98EB-3D2786B6EED9}">
      <dgm:prSet phldrT="[Texto]" phldr="1"/>
      <dgm:spPr/>
      <dgm:t>
        <a:bodyPr/>
        <a:lstStyle/>
        <a:p>
          <a:endParaRPr lang="es-MX" dirty="0"/>
        </a:p>
      </dgm:t>
    </dgm:pt>
    <dgm:pt modelId="{267DEF0F-B7CA-420B-BCA2-AF08416AC428}" type="parTrans" cxnId="{15BB8BF7-1030-4EF4-ABB4-102F781A9AF5}">
      <dgm:prSet/>
      <dgm:spPr/>
      <dgm:t>
        <a:bodyPr/>
        <a:lstStyle/>
        <a:p>
          <a:endParaRPr lang="es-MX"/>
        </a:p>
      </dgm:t>
    </dgm:pt>
    <dgm:pt modelId="{11F069FD-7619-4F77-A549-0734936531E8}" type="sibTrans" cxnId="{15BB8BF7-1030-4EF4-ABB4-102F781A9AF5}">
      <dgm:prSet/>
      <dgm:spPr/>
      <dgm:t>
        <a:bodyPr/>
        <a:lstStyle/>
        <a:p>
          <a:endParaRPr lang="es-MX"/>
        </a:p>
      </dgm:t>
    </dgm:pt>
    <dgm:pt modelId="{2685AA86-392C-48CB-B877-F915948E7373}">
      <dgm:prSet/>
      <dgm:spPr/>
      <dgm:t>
        <a:bodyPr/>
        <a:lstStyle/>
        <a:p>
          <a:r>
            <a:rPr lang="es-MX" smtClean="0"/>
            <a:t>Una variación de la interdependencia respecto de los recursos consiste en combinar el empleo de materiales individuales y grupales para una clase dada.</a:t>
          </a:r>
          <a:endParaRPr lang="es-MX" dirty="0"/>
        </a:p>
      </dgm:t>
    </dgm:pt>
    <dgm:pt modelId="{4C3E7944-AFD3-464F-91D8-88F15E7B6AD5}" type="parTrans" cxnId="{EE17CFB2-D65C-4DE7-B8BC-47721C6FBA8E}">
      <dgm:prSet/>
      <dgm:spPr/>
      <dgm:t>
        <a:bodyPr/>
        <a:lstStyle/>
        <a:p>
          <a:endParaRPr lang="es-MX"/>
        </a:p>
      </dgm:t>
    </dgm:pt>
    <dgm:pt modelId="{650F8DDE-F4D6-4C3C-95F5-7E7EF888F6D5}" type="sibTrans" cxnId="{EE17CFB2-D65C-4DE7-B8BC-47721C6FBA8E}">
      <dgm:prSet/>
      <dgm:spPr/>
      <dgm:t>
        <a:bodyPr/>
        <a:lstStyle/>
        <a:p>
          <a:endParaRPr lang="es-MX"/>
        </a:p>
      </dgm:t>
    </dgm:pt>
    <dgm:pt modelId="{2852449A-2F3D-4E10-B1F8-88D582ED4C6A}" type="pres">
      <dgm:prSet presAssocID="{3783542A-03E9-4EED-9DCF-DA2AFA9A21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C3FC7C7-7242-4336-A574-DD8413D0184F}" type="pres">
      <dgm:prSet presAssocID="{4E1B0973-683A-464C-BD45-7BFB7DA229CD}" presName="composite" presStyleCnt="0"/>
      <dgm:spPr/>
    </dgm:pt>
    <dgm:pt modelId="{CDBE9F92-42D9-40C3-ACA2-768B312DA9C9}" type="pres">
      <dgm:prSet presAssocID="{4E1B0973-683A-464C-BD45-7BFB7DA229C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0B3A23-57F9-4D9D-AD9B-351D8372C040}" type="pres">
      <dgm:prSet presAssocID="{4E1B0973-683A-464C-BD45-7BFB7DA229CD}" presName="descendantText" presStyleLbl="alignAcc1" presStyleIdx="0" presStyleCnt="2" custLinFactNeighborX="-186" custLinFactNeighborY="1015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4D284A-E504-4C35-9AAD-D86C9A2AF4BD}" type="pres">
      <dgm:prSet presAssocID="{86A1805D-B135-4707-942E-299DB33ACF57}" presName="sp" presStyleCnt="0"/>
      <dgm:spPr/>
    </dgm:pt>
    <dgm:pt modelId="{1EA901C7-49D1-4C6F-BBC7-0496556E2F9E}" type="pres">
      <dgm:prSet presAssocID="{549F792C-6869-42E8-AAD9-F6E0B4923D56}" presName="composite" presStyleCnt="0"/>
      <dgm:spPr/>
    </dgm:pt>
    <dgm:pt modelId="{3A43A3C1-C77D-4156-B06A-204C34E72049}" type="pres">
      <dgm:prSet presAssocID="{549F792C-6869-42E8-AAD9-F6E0B4923D5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900E91-F496-4AB2-A985-E19CAF208B1D}" type="pres">
      <dgm:prSet presAssocID="{549F792C-6869-42E8-AAD9-F6E0B4923D5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D3699E7-0A2D-4E8D-A0AB-921F6DB8E8E7}" type="presOf" srcId="{1EFED5AA-3990-463A-98EB-3D2786B6EED9}" destId="{B6900E91-F496-4AB2-A985-E19CAF208B1D}" srcOrd="0" destOrd="2" presId="urn:microsoft.com/office/officeart/2005/8/layout/chevron2"/>
    <dgm:cxn modelId="{BD919C06-DF97-4C82-87EE-6838367D94A4}" srcId="{549F792C-6869-42E8-AAD9-F6E0B4923D56}" destId="{C32E81E6-ACA2-48F9-83E9-3285C08D00CF}" srcOrd="0" destOrd="0" parTransId="{AEF458F7-A656-4DB2-9F41-D5D487D51D5F}" sibTransId="{C2E05AA5-4177-4B0D-AE84-2ABA1B155D7B}"/>
    <dgm:cxn modelId="{288259F6-1342-4330-BE4B-401168B86C55}" type="presOf" srcId="{2687C0D4-689A-4225-A604-1569BA0355EE}" destId="{CE0B3A23-57F9-4D9D-AD9B-351D8372C040}" srcOrd="0" destOrd="0" presId="urn:microsoft.com/office/officeart/2005/8/layout/chevron2"/>
    <dgm:cxn modelId="{3C91FF7C-0C01-4CB2-B1A0-A266A46AFA03}" srcId="{4E1B0973-683A-464C-BD45-7BFB7DA229CD}" destId="{2687C0D4-689A-4225-A604-1569BA0355EE}" srcOrd="0" destOrd="0" parTransId="{428877DB-9F7E-45EF-8A92-D154B0083610}" sibTransId="{A5E9467B-70C9-4459-8B17-608D5F1E02A5}"/>
    <dgm:cxn modelId="{EE17CFB2-D65C-4DE7-B8BC-47721C6FBA8E}" srcId="{549F792C-6869-42E8-AAD9-F6E0B4923D56}" destId="{2685AA86-392C-48CB-B877-F915948E7373}" srcOrd="1" destOrd="0" parTransId="{4C3E7944-AFD3-464F-91D8-88F15E7B6AD5}" sibTransId="{650F8DDE-F4D6-4C3C-95F5-7E7EF888F6D5}"/>
    <dgm:cxn modelId="{73BBAA62-B307-48CA-9ABC-9E9352C6BE4E}" type="presOf" srcId="{549F792C-6869-42E8-AAD9-F6E0B4923D56}" destId="{3A43A3C1-C77D-4156-B06A-204C34E72049}" srcOrd="0" destOrd="0" presId="urn:microsoft.com/office/officeart/2005/8/layout/chevron2"/>
    <dgm:cxn modelId="{6EA69EF9-63CE-488E-A5E4-7254CFE60D14}" type="presOf" srcId="{3783542A-03E9-4EED-9DCF-DA2AFA9A21B5}" destId="{2852449A-2F3D-4E10-B1F8-88D582ED4C6A}" srcOrd="0" destOrd="0" presId="urn:microsoft.com/office/officeart/2005/8/layout/chevron2"/>
    <dgm:cxn modelId="{D037EC80-2B46-433F-B518-D91210CF88C9}" type="presOf" srcId="{4E1B0973-683A-464C-BD45-7BFB7DA229CD}" destId="{CDBE9F92-42D9-40C3-ACA2-768B312DA9C9}" srcOrd="0" destOrd="0" presId="urn:microsoft.com/office/officeart/2005/8/layout/chevron2"/>
    <dgm:cxn modelId="{1D66AE6B-38FA-45B9-8EB3-680FD6CA21CC}" type="presOf" srcId="{2685AA86-392C-48CB-B877-F915948E7373}" destId="{B6900E91-F496-4AB2-A985-E19CAF208B1D}" srcOrd="0" destOrd="1" presId="urn:microsoft.com/office/officeart/2005/8/layout/chevron2"/>
    <dgm:cxn modelId="{D8490AEF-0079-4F22-AD2C-DD59C9ADC14E}" srcId="{3783542A-03E9-4EED-9DCF-DA2AFA9A21B5}" destId="{549F792C-6869-42E8-AAD9-F6E0B4923D56}" srcOrd="1" destOrd="0" parTransId="{4836D45A-B9F8-49D1-B768-8F194E1F1F63}" sibTransId="{DD8ACCE1-3CB2-467D-9EB5-E4F5E84412AE}"/>
    <dgm:cxn modelId="{15BB8BF7-1030-4EF4-ABB4-102F781A9AF5}" srcId="{549F792C-6869-42E8-AAD9-F6E0B4923D56}" destId="{1EFED5AA-3990-463A-98EB-3D2786B6EED9}" srcOrd="2" destOrd="0" parTransId="{267DEF0F-B7CA-420B-BCA2-AF08416AC428}" sibTransId="{11F069FD-7619-4F77-A549-0734936531E8}"/>
    <dgm:cxn modelId="{523E4468-0BCE-4A7D-9FBA-DF696BC1119E}" type="presOf" srcId="{C32E81E6-ACA2-48F9-83E9-3285C08D00CF}" destId="{B6900E91-F496-4AB2-A985-E19CAF208B1D}" srcOrd="0" destOrd="0" presId="urn:microsoft.com/office/officeart/2005/8/layout/chevron2"/>
    <dgm:cxn modelId="{D73433BB-5010-4F61-B9E7-AB56B7460984}" srcId="{3783542A-03E9-4EED-9DCF-DA2AFA9A21B5}" destId="{4E1B0973-683A-464C-BD45-7BFB7DA229CD}" srcOrd="0" destOrd="0" parTransId="{8DCBD04D-EFA4-4552-A86A-7329DDF817DF}" sibTransId="{86A1805D-B135-4707-942E-299DB33ACF57}"/>
    <dgm:cxn modelId="{4997F28C-2216-4DDC-A41C-CC57884B745C}" type="presParOf" srcId="{2852449A-2F3D-4E10-B1F8-88D582ED4C6A}" destId="{CC3FC7C7-7242-4336-A574-DD8413D0184F}" srcOrd="0" destOrd="0" presId="urn:microsoft.com/office/officeart/2005/8/layout/chevron2"/>
    <dgm:cxn modelId="{57FC915D-440A-4471-9925-4AA0A2270136}" type="presParOf" srcId="{CC3FC7C7-7242-4336-A574-DD8413D0184F}" destId="{CDBE9F92-42D9-40C3-ACA2-768B312DA9C9}" srcOrd="0" destOrd="0" presId="urn:microsoft.com/office/officeart/2005/8/layout/chevron2"/>
    <dgm:cxn modelId="{84FFFEAA-7B54-4A69-B30B-B9A0AA525F78}" type="presParOf" srcId="{CC3FC7C7-7242-4336-A574-DD8413D0184F}" destId="{CE0B3A23-57F9-4D9D-AD9B-351D8372C040}" srcOrd="1" destOrd="0" presId="urn:microsoft.com/office/officeart/2005/8/layout/chevron2"/>
    <dgm:cxn modelId="{1B70C291-6C68-44D2-BBBC-8C6E9C91C862}" type="presParOf" srcId="{2852449A-2F3D-4E10-B1F8-88D582ED4C6A}" destId="{E74D284A-E504-4C35-9AAD-D86C9A2AF4BD}" srcOrd="1" destOrd="0" presId="urn:microsoft.com/office/officeart/2005/8/layout/chevron2"/>
    <dgm:cxn modelId="{1CBC3BFD-19EC-4B4E-9618-60F779D7ABDF}" type="presParOf" srcId="{2852449A-2F3D-4E10-B1F8-88D582ED4C6A}" destId="{1EA901C7-49D1-4C6F-BBC7-0496556E2F9E}" srcOrd="2" destOrd="0" presId="urn:microsoft.com/office/officeart/2005/8/layout/chevron2"/>
    <dgm:cxn modelId="{EB878B80-CFF7-463B-B6D7-6ED12694A84F}" type="presParOf" srcId="{1EA901C7-49D1-4C6F-BBC7-0496556E2F9E}" destId="{3A43A3C1-C77D-4156-B06A-204C34E72049}" srcOrd="0" destOrd="0" presId="urn:microsoft.com/office/officeart/2005/8/layout/chevron2"/>
    <dgm:cxn modelId="{376430DD-098E-4F1A-979D-3B1F83637A76}" type="presParOf" srcId="{1EA901C7-49D1-4C6F-BBC7-0496556E2F9E}" destId="{B6900E91-F496-4AB2-A985-E19CAF208B1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CEFBBC-EBF8-47B6-BB69-F5940A6C729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698129B-F8FD-4870-AB38-99AE7C9CFF83}">
      <dgm:prSet phldrT="[Texto]"/>
      <dgm:spPr/>
      <dgm:t>
        <a:bodyPr/>
        <a:lstStyle/>
        <a:p>
          <a:r>
            <a:rPr lang="es-MX" dirty="0" smtClean="0"/>
            <a:t>Dar la información distribuida en distintas partes  (rompecabezas). Con este método, cada alumno obtiene una parte de la información necesaria para realizar la tarea</a:t>
          </a:r>
          <a:endParaRPr lang="es-MX" dirty="0"/>
        </a:p>
      </dgm:t>
    </dgm:pt>
    <dgm:pt modelId="{2039CE3B-F3F8-482F-A1F2-412F94C6A305}" type="parTrans" cxnId="{A9551729-0B90-4615-81A8-2CC0515FDFC0}">
      <dgm:prSet/>
      <dgm:spPr/>
      <dgm:t>
        <a:bodyPr/>
        <a:lstStyle/>
        <a:p>
          <a:endParaRPr lang="es-MX"/>
        </a:p>
      </dgm:t>
    </dgm:pt>
    <dgm:pt modelId="{D7A2A010-561B-4CDD-B2D6-A5D52A9BFA55}" type="sibTrans" cxnId="{A9551729-0B90-4615-81A8-2CC0515FDFC0}">
      <dgm:prSet/>
      <dgm:spPr/>
      <dgm:t>
        <a:bodyPr/>
        <a:lstStyle/>
        <a:p>
          <a:endParaRPr lang="es-MX"/>
        </a:p>
      </dgm:t>
    </dgm:pt>
    <dgm:pt modelId="{1A55CC1C-851E-4A01-ADA7-C4626CFC7834}">
      <dgm:prSet phldrT="[Texto]" phldr="1"/>
      <dgm:spPr/>
      <dgm:t>
        <a:bodyPr/>
        <a:lstStyle/>
        <a:p>
          <a:endParaRPr lang="es-MX"/>
        </a:p>
      </dgm:t>
    </dgm:pt>
    <dgm:pt modelId="{3EE4D917-D8F5-4A2A-A3F1-762E99E5C997}" type="parTrans" cxnId="{BB4EB9D8-7401-485A-9231-341702FFBB60}">
      <dgm:prSet/>
      <dgm:spPr/>
      <dgm:t>
        <a:bodyPr/>
        <a:lstStyle/>
        <a:p>
          <a:endParaRPr lang="es-MX"/>
        </a:p>
      </dgm:t>
    </dgm:pt>
    <dgm:pt modelId="{34A1D1BE-34B9-4D46-93EB-0EA39EDAC04D}" type="sibTrans" cxnId="{BB4EB9D8-7401-485A-9231-341702FFBB60}">
      <dgm:prSet/>
      <dgm:spPr/>
      <dgm:t>
        <a:bodyPr/>
        <a:lstStyle/>
        <a:p>
          <a:endParaRPr lang="es-MX"/>
        </a:p>
      </dgm:t>
    </dgm:pt>
    <dgm:pt modelId="{E7B82487-CE66-445E-89A3-367770254D37}">
      <dgm:prSet phldrT="[Texto]"/>
      <dgm:spPr/>
      <dgm:t>
        <a:bodyPr/>
        <a:lstStyle/>
        <a:p>
          <a:r>
            <a:rPr lang="es-MX" dirty="0" smtClean="0"/>
            <a:t>Los miembros del grupo son responsables de conocer a fondo la información que les corresponde, transmitírsela a los demás y aprender la información presentada por los otros miembros del grupo.</a:t>
          </a:r>
          <a:endParaRPr lang="es-MX" dirty="0"/>
        </a:p>
      </dgm:t>
    </dgm:pt>
    <dgm:pt modelId="{247A9808-964E-44F6-9B5A-A55DF4D3E30E}" type="parTrans" cxnId="{601953CE-2CCF-4CE5-9BC1-DB6AF89BDD51}">
      <dgm:prSet/>
      <dgm:spPr/>
      <dgm:t>
        <a:bodyPr/>
        <a:lstStyle/>
        <a:p>
          <a:endParaRPr lang="es-MX"/>
        </a:p>
      </dgm:t>
    </dgm:pt>
    <dgm:pt modelId="{7A6361F1-5BD6-4D14-A88E-3B49FD0CD4B8}" type="sibTrans" cxnId="{601953CE-2CCF-4CE5-9BC1-DB6AF89BDD51}">
      <dgm:prSet/>
      <dgm:spPr/>
      <dgm:t>
        <a:bodyPr/>
        <a:lstStyle/>
        <a:p>
          <a:endParaRPr lang="es-MX"/>
        </a:p>
      </dgm:t>
    </dgm:pt>
    <dgm:pt modelId="{BA1DF0C3-184C-4E1E-B9C8-8FF77EEDA6EE}">
      <dgm:prSet phldrT="[Texto]" phldr="1"/>
      <dgm:spPr/>
      <dgm:t>
        <a:bodyPr/>
        <a:lstStyle/>
        <a:p>
          <a:endParaRPr lang="es-MX"/>
        </a:p>
      </dgm:t>
    </dgm:pt>
    <dgm:pt modelId="{DCC4D27E-AD59-489E-BB5B-27A6EC6A6FC4}" type="parTrans" cxnId="{1B44CBA0-5B67-45DE-A183-1585B9F92EE2}">
      <dgm:prSet/>
      <dgm:spPr/>
      <dgm:t>
        <a:bodyPr/>
        <a:lstStyle/>
        <a:p>
          <a:endParaRPr lang="es-MX"/>
        </a:p>
      </dgm:t>
    </dgm:pt>
    <dgm:pt modelId="{532B61F7-2766-480F-8876-64544CB585DE}" type="sibTrans" cxnId="{1B44CBA0-5B67-45DE-A183-1585B9F92EE2}">
      <dgm:prSet/>
      <dgm:spPr/>
      <dgm:t>
        <a:bodyPr/>
        <a:lstStyle/>
        <a:p>
          <a:endParaRPr lang="es-MX"/>
        </a:p>
      </dgm:t>
    </dgm:pt>
    <dgm:pt modelId="{775842BE-0B47-4A97-9FD2-4BC7EE0D7B0A}" type="pres">
      <dgm:prSet presAssocID="{C1CEFBBC-EBF8-47B6-BB69-F5940A6C72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4F6D84E-61CB-4F5C-9B7C-88DD5B6E4833}" type="pres">
      <dgm:prSet presAssocID="{5698129B-F8FD-4870-AB38-99AE7C9CFF8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CBEAC7-1E20-44E5-B690-C28AFA4419FB}" type="pres">
      <dgm:prSet presAssocID="{5698129B-F8FD-4870-AB38-99AE7C9CFF8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EE6BA8-F315-4065-BDD3-6D2995BE2430}" type="pres">
      <dgm:prSet presAssocID="{E7B82487-CE66-445E-89A3-367770254D3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792D16-D891-4E48-9268-664A2D83EDEA}" type="pres">
      <dgm:prSet presAssocID="{E7B82487-CE66-445E-89A3-367770254D3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92B277B-E056-4B1D-B945-9A5DB526D27A}" type="presOf" srcId="{C1CEFBBC-EBF8-47B6-BB69-F5940A6C7291}" destId="{775842BE-0B47-4A97-9FD2-4BC7EE0D7B0A}" srcOrd="0" destOrd="0" presId="urn:microsoft.com/office/officeart/2005/8/layout/vList2"/>
    <dgm:cxn modelId="{A9551729-0B90-4615-81A8-2CC0515FDFC0}" srcId="{C1CEFBBC-EBF8-47B6-BB69-F5940A6C7291}" destId="{5698129B-F8FD-4870-AB38-99AE7C9CFF83}" srcOrd="0" destOrd="0" parTransId="{2039CE3B-F3F8-482F-A1F2-412F94C6A305}" sibTransId="{D7A2A010-561B-4CDD-B2D6-A5D52A9BFA55}"/>
    <dgm:cxn modelId="{2700246F-0060-40FB-BDE0-E3FA81F9D7F4}" type="presOf" srcId="{E7B82487-CE66-445E-89A3-367770254D37}" destId="{19EE6BA8-F315-4065-BDD3-6D2995BE2430}" srcOrd="0" destOrd="0" presId="urn:microsoft.com/office/officeart/2005/8/layout/vList2"/>
    <dgm:cxn modelId="{84B255A5-9E12-4A13-AEDF-84CCACF8015D}" type="presOf" srcId="{1A55CC1C-851E-4A01-ADA7-C4626CFC7834}" destId="{C7CBEAC7-1E20-44E5-B690-C28AFA4419FB}" srcOrd="0" destOrd="0" presId="urn:microsoft.com/office/officeart/2005/8/layout/vList2"/>
    <dgm:cxn modelId="{601953CE-2CCF-4CE5-9BC1-DB6AF89BDD51}" srcId="{C1CEFBBC-EBF8-47B6-BB69-F5940A6C7291}" destId="{E7B82487-CE66-445E-89A3-367770254D37}" srcOrd="1" destOrd="0" parTransId="{247A9808-964E-44F6-9B5A-A55DF4D3E30E}" sibTransId="{7A6361F1-5BD6-4D14-A88E-3B49FD0CD4B8}"/>
    <dgm:cxn modelId="{371DD302-3E87-441B-A282-645E59EFF5D7}" type="presOf" srcId="{5698129B-F8FD-4870-AB38-99AE7C9CFF83}" destId="{E4F6D84E-61CB-4F5C-9B7C-88DD5B6E4833}" srcOrd="0" destOrd="0" presId="urn:microsoft.com/office/officeart/2005/8/layout/vList2"/>
    <dgm:cxn modelId="{C1D28F5C-195C-4A51-AC11-F364B6BE3532}" type="presOf" srcId="{BA1DF0C3-184C-4E1E-B9C8-8FF77EEDA6EE}" destId="{11792D16-D891-4E48-9268-664A2D83EDEA}" srcOrd="0" destOrd="0" presId="urn:microsoft.com/office/officeart/2005/8/layout/vList2"/>
    <dgm:cxn modelId="{1B44CBA0-5B67-45DE-A183-1585B9F92EE2}" srcId="{E7B82487-CE66-445E-89A3-367770254D37}" destId="{BA1DF0C3-184C-4E1E-B9C8-8FF77EEDA6EE}" srcOrd="0" destOrd="0" parTransId="{DCC4D27E-AD59-489E-BB5B-27A6EC6A6FC4}" sibTransId="{532B61F7-2766-480F-8876-64544CB585DE}"/>
    <dgm:cxn modelId="{BB4EB9D8-7401-485A-9231-341702FFBB60}" srcId="{5698129B-F8FD-4870-AB38-99AE7C9CFF83}" destId="{1A55CC1C-851E-4A01-ADA7-C4626CFC7834}" srcOrd="0" destOrd="0" parTransId="{3EE4D917-D8F5-4A2A-A3F1-762E99E5C997}" sibTransId="{34A1D1BE-34B9-4D46-93EB-0EA39EDAC04D}"/>
    <dgm:cxn modelId="{519C0C65-9966-49E6-B831-411144206A22}" type="presParOf" srcId="{775842BE-0B47-4A97-9FD2-4BC7EE0D7B0A}" destId="{E4F6D84E-61CB-4F5C-9B7C-88DD5B6E4833}" srcOrd="0" destOrd="0" presId="urn:microsoft.com/office/officeart/2005/8/layout/vList2"/>
    <dgm:cxn modelId="{E59291F2-18A1-496D-A821-53846766DA9F}" type="presParOf" srcId="{775842BE-0B47-4A97-9FD2-4BC7EE0D7B0A}" destId="{C7CBEAC7-1E20-44E5-B690-C28AFA4419FB}" srcOrd="1" destOrd="0" presId="urn:microsoft.com/office/officeart/2005/8/layout/vList2"/>
    <dgm:cxn modelId="{45F5CB31-081E-4A49-9731-1088E98072AA}" type="presParOf" srcId="{775842BE-0B47-4A97-9FD2-4BC7EE0D7B0A}" destId="{19EE6BA8-F315-4065-BDD3-6D2995BE2430}" srcOrd="2" destOrd="0" presId="urn:microsoft.com/office/officeart/2005/8/layout/vList2"/>
    <dgm:cxn modelId="{74F0E3D3-5E1A-48FD-A48D-F18009F781FC}" type="presParOf" srcId="{775842BE-0B47-4A97-9FD2-4BC7EE0D7B0A}" destId="{11792D16-D891-4E48-9268-664A2D83EDE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5390D-194A-4856-BB4F-DC7DEC8B39B5}">
      <dsp:nvSpPr>
        <dsp:cNvPr id="0" name=""/>
        <dsp:cNvSpPr/>
      </dsp:nvSpPr>
      <dsp:spPr>
        <a:xfrm>
          <a:off x="0" y="187420"/>
          <a:ext cx="6192688" cy="3088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El aprendizaje cooperativo es el empleo didáctico de grupos reducidos en los que los alumnos trabajan juntos para maximizar su propio aprendizaje y el de los demás</a:t>
          </a:r>
          <a:endParaRPr lang="es-MX" sz="3000" kern="1200" dirty="0"/>
        </a:p>
      </dsp:txBody>
      <dsp:txXfrm>
        <a:off x="150783" y="338203"/>
        <a:ext cx="5891122" cy="2787234"/>
      </dsp:txXfrm>
    </dsp:sp>
    <dsp:sp modelId="{C2041991-C5BE-4907-96C8-5390ECE44C24}">
      <dsp:nvSpPr>
        <dsp:cNvPr id="0" name=""/>
        <dsp:cNvSpPr/>
      </dsp:nvSpPr>
      <dsp:spPr>
        <a:xfrm>
          <a:off x="0" y="3276220"/>
          <a:ext cx="6192688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61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2300" kern="1200" dirty="0"/>
        </a:p>
      </dsp:txBody>
      <dsp:txXfrm>
        <a:off x="0" y="3276220"/>
        <a:ext cx="6192688" cy="496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APRENDIZAJE COOPERATIVO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YARA ALEJANDRA HERNÁNDEZ FIGUEROA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7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 descr="C:\Users\Ana\Pictures\Introducción al trabajo cooperativo en el aula_files\introduccin-al-trabajo-cooperativo-en-el-aula-8-102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82775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341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89298"/>
          </a:xfrm>
        </p:spPr>
        <p:txBody>
          <a:bodyPr>
            <a:normAutofit/>
          </a:bodyPr>
          <a:lstStyle/>
          <a:p>
            <a:r>
              <a:rPr lang="es-MX" sz="3200" dirty="0" smtClean="0"/>
              <a:t>LA INTERDEPENDENCIA RESPECTO DE LOS RECURSOS DIDÁCTICOS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algn="just"/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134575"/>
            <a:ext cx="2080473" cy="160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218993975"/>
              </p:ext>
            </p:extLst>
          </p:nvPr>
        </p:nvGraphicFramePr>
        <p:xfrm>
          <a:off x="899592" y="1700808"/>
          <a:ext cx="71761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70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método del rompecabezas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es-MX" dirty="0" smtClean="0"/>
              <a:t> </a:t>
            </a:r>
          </a:p>
          <a:p>
            <a:pPr algn="just"/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459615603"/>
              </p:ext>
            </p:extLst>
          </p:nvPr>
        </p:nvGraphicFramePr>
        <p:xfrm>
          <a:off x="971600" y="1988840"/>
          <a:ext cx="765651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625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CO-OP </a:t>
            </a:r>
            <a:r>
              <a:rPr lang="es-MX" dirty="0" err="1"/>
              <a:t>CO-OP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D) </a:t>
            </a:r>
            <a:r>
              <a:rPr lang="es-MX" dirty="0" smtClean="0"/>
              <a:t> </a:t>
            </a:r>
            <a:r>
              <a:rPr lang="es-MX" dirty="0"/>
              <a:t>Técnica parecida a </a:t>
            </a:r>
            <a:r>
              <a:rPr lang="es-MX" dirty="0" err="1"/>
              <a:t>Group</a:t>
            </a:r>
            <a:r>
              <a:rPr lang="es-MX" dirty="0"/>
              <a:t> </a:t>
            </a:r>
            <a:r>
              <a:rPr lang="es-MX" dirty="0" err="1"/>
              <a:t>Investigation</a:t>
            </a:r>
            <a:r>
              <a:rPr lang="es-MX" dirty="0"/>
              <a:t> en lo que respecta a investigación por equipos sobre determinados temas. - El objetivo principal es que los alumnos se ayuden unos a otros a aprender. La secuencia de esta técnica es: </a:t>
            </a:r>
          </a:p>
        </p:txBody>
      </p:sp>
    </p:spTree>
    <p:extLst>
      <p:ext uri="{BB962C8B-B14F-4D97-AF65-F5344CB8AC3E}">
        <p14:creationId xmlns:p14="http://schemas.microsoft.com/office/powerpoint/2010/main" val="977128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ASIGNACIÓN DE ROLES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Los roles indican qué puede esperar cada miembro del grupo que hagan los demás y, por lo tanto, qué está obligado a hacer cada uno de ellos.</a:t>
            </a:r>
          </a:p>
          <a:p>
            <a:endParaRPr lang="es-MX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4005064"/>
            <a:ext cx="1600358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8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dirty="0" smtClean="0"/>
              <a:t>Roles que ayudan a los alumnos a formular lo que saben e integrarlo con lo que están aprendiendo:</a:t>
            </a:r>
          </a:p>
          <a:p>
            <a:r>
              <a:rPr lang="es-MX" dirty="0" smtClean="0"/>
              <a:t> a. Compendiador o sintetizador (reformula las principales conclusiones del grupo)</a:t>
            </a:r>
          </a:p>
          <a:p>
            <a:r>
              <a:rPr lang="es-MX" dirty="0" smtClean="0"/>
              <a:t>b. Corrector (corrige cualquier error en las explicaciones de otro miembro o resume y complementa cualquier dato importante que haya sido omitido). </a:t>
            </a:r>
          </a:p>
          <a:p>
            <a:r>
              <a:rPr lang="es-MX" dirty="0" smtClean="0"/>
              <a:t>c. Encargado de verificar la comprensión (se asegura de que todos los miembros del grupo sepan explicar cómo se llega a determinada respuesta o conclusión). </a:t>
            </a:r>
          </a:p>
          <a:p>
            <a:r>
              <a:rPr lang="es-MX" dirty="0" smtClean="0"/>
              <a:t>d. Investigador/mensajero (consigue el material necesario para el grupo y se comunica con los otros grupos de aprendizaje y con el docente). </a:t>
            </a:r>
          </a:p>
          <a:p>
            <a:r>
              <a:rPr lang="es-MX" dirty="0" smtClean="0"/>
              <a:t>e. Analista (relaciona los conceptos y las estrategias actuales con el material previamente estudiado y con los marcos cognitivos existentes). </a:t>
            </a:r>
            <a:endParaRPr lang="es-MX" dirty="0"/>
          </a:p>
          <a:p>
            <a:r>
              <a:rPr lang="es-MX" dirty="0" smtClean="0"/>
              <a:t>f. Generador de respuestas (produce y pone a consideración del grupo otras respuestas factibles además de las primeras que aportan los miembros).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386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77876462"/>
              </p:ext>
            </p:extLst>
          </p:nvPr>
        </p:nvGraphicFramePr>
        <p:xfrm>
          <a:off x="1619672" y="1844824"/>
          <a:ext cx="619268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Es posibilitar que sus integrantes se brinden unos a otros el apoyo, la ayuda, el aliento y el respaldo que cada uno de ellos necesita para tener un buen rendimiento escolar.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64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PARA QUE LA COOPERACÍON FUNCIONE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 interdependencia positiva. El docente debe proponer una tarea clara y un objetivo grupal para que los alumnos sepan que habrán de hundirse o salir a flote juntos.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300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2. La responsabilidad individual y grupal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El grupo debe asumir la responsabilidad de alcanzar sus objetivos, y cada miembro será responsable de cumplir con la parte del trabajo que le corresponda.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922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3. </a:t>
            </a:r>
            <a:r>
              <a:rPr lang="es-MX" dirty="0"/>
              <a:t>L</a:t>
            </a:r>
            <a:r>
              <a:rPr lang="es-MX" dirty="0" smtClean="0"/>
              <a:t>a interacción estimuladora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P</a:t>
            </a:r>
            <a:r>
              <a:rPr lang="es-MX" dirty="0" smtClean="0"/>
              <a:t>referentemente cara a cara. Los alumnos deben realizar juntos una labor en la que cada uno promueva el éxito de los demás, compartiendo los recursos existentes y ayudándose, respaldándose, alentándose y felicitándose unos a otros por su empeño en aprender.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36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4. </a:t>
            </a:r>
            <a:r>
              <a:rPr lang="es-MX" dirty="0"/>
              <a:t>P</a:t>
            </a:r>
            <a:r>
              <a:rPr lang="es-MX" dirty="0" smtClean="0"/>
              <a:t>rácticas interpersonales y grupales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aprendizaje cooperativo es  más complejo que el competitivo o el individualista, porque requiere que los alumnos aprendan tanto las materias escolares (ejecución de tareas) como las prácticas interpersonales y grupales necesarias para funcionar como parte de un grupo (trabajo de equipo).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5.La evaluación grupal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Esta evaluación tiene lugar cuando los miembros del grupo analizan en qué medida están alcanzando sus metas y, manteniendo relaciones de trabajo eficaces.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66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SELECCIÓN DE MATERIALES Y OBJETIVOS DIDÁCTICOS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Al planificar una clase, el docente debe decidir qué materiales serán necesarios para que los alumnos trabajen en forma cooperativa.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89040"/>
            <a:ext cx="18288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0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85</TotalTime>
  <Words>663</Words>
  <Application>Microsoft Office PowerPoint</Application>
  <PresentationFormat>Presentación en pantalla (4:3)</PresentationFormat>
  <Paragraphs>36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Brío</vt:lpstr>
      <vt:lpstr>APRENDIZAJE COOPERATIVO</vt:lpstr>
      <vt:lpstr>CONCEPTO</vt:lpstr>
      <vt:lpstr>PROPÓSITO</vt:lpstr>
      <vt:lpstr>PARA QUE LA COOPERACÍON FUNCIONE </vt:lpstr>
      <vt:lpstr>2. La responsabilidad individual y grupal</vt:lpstr>
      <vt:lpstr>3. La interacción estimuladora</vt:lpstr>
      <vt:lpstr>4. Prácticas interpersonales y grupales </vt:lpstr>
      <vt:lpstr>5.La evaluación grupal</vt:lpstr>
      <vt:lpstr>LA SELECCIÓN DE MATERIALES Y OBJETIVOS DIDÁCTICOS</vt:lpstr>
      <vt:lpstr>Presentación de PowerPoint</vt:lpstr>
      <vt:lpstr>LA INTERDEPENDENCIA RESPECTO DE LOS RECURSOS DIDÁCTICOS</vt:lpstr>
      <vt:lpstr>El método del rompecabezas</vt:lpstr>
      <vt:lpstr>CO-OP CO-OP</vt:lpstr>
      <vt:lpstr>LA ASIGNACIÓN DE ROLES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COOPERATIVO</dc:title>
  <dc:creator>Ana</dc:creator>
  <cp:lastModifiedBy>COMPUTO</cp:lastModifiedBy>
  <cp:revision>11</cp:revision>
  <dcterms:created xsi:type="dcterms:W3CDTF">2016-02-12T02:16:16Z</dcterms:created>
  <dcterms:modified xsi:type="dcterms:W3CDTF">2016-02-23T17:31:42Z</dcterms:modified>
</cp:coreProperties>
</file>