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43F14-65F2-4D9D-B968-ED60BADB8462}" type="datetimeFigureOut">
              <a:rPr lang="es-ES" smtClean="0"/>
              <a:t>08/02/2017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91E9C4-AA76-464A-AB1A-FD626D640B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0186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2314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6093296"/>
            <a:ext cx="469900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683568" y="6021288"/>
            <a:ext cx="1143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ENEP-F-ST-19</a:t>
            </a:r>
            <a:endParaRPr kumimoji="0" lang="es-E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V01/122012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425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08/02/2017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0016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08/02/2017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520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08/02/2017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4808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08/02/2017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0724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08/02/2017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3844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08/02/2017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1416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08/02/2017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5677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08/02/2017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819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08/02/2017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3180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08/02/2017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1331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A25EE-BD30-4536-8BF5-A3535E04FF35}" type="datetimeFigureOut">
              <a:rPr lang="es-ES" smtClean="0"/>
              <a:t>08/02/2017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7260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1440353"/>
            <a:ext cx="6768752" cy="4216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kumimoji="0" lang="es-ES_tradnl" altLang="es-E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_tradnl" altLang="es-E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endParaRPr kumimoji="0" lang="es-ES" altLang="es-E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Encuadre</a:t>
            </a:r>
            <a:r>
              <a:rPr kumimoji="0" lang="es-ES_tradnl" altLang="es-E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s-ES" altLang="es-E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Semestre:      Nombre del Curso: </a:t>
            </a:r>
            <a:endParaRPr kumimoji="0" lang="es-ES_tradnl" altLang="es-E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Docente</a:t>
            </a:r>
            <a:r>
              <a:rPr kumimoji="0" lang="es-ES_tradnl" altLang="es-E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kumimoji="0" lang="es-ES_tradnl" altLang="es-E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E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Tx/>
              <a:buChar char="•"/>
            </a:pP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Trayecto formativo</a:t>
            </a:r>
            <a:endParaRPr kumimoji="0" lang="es-MX" altLang="es-E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</a:t>
            </a: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sito del curso</a:t>
            </a:r>
            <a:endParaRPr kumimoji="0" lang="es-MX" altLang="es-E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Competencias profesionales</a:t>
            </a:r>
            <a:endParaRPr kumimoji="0" lang="es-MX" altLang="es-E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Competencias del Curso</a:t>
            </a:r>
            <a:endParaRPr kumimoji="0" lang="es-MX" altLang="es-E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Unidades de aprendizaje</a:t>
            </a:r>
            <a:endParaRPr kumimoji="0" lang="es-MX" altLang="es-E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Secuencia de contenidos</a:t>
            </a:r>
            <a:endParaRPr kumimoji="0" lang="es-MX" altLang="es-E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Cursos que anteceden</a:t>
            </a:r>
            <a:endParaRPr kumimoji="0" lang="es-MX" altLang="es-E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Cursos subsecuentes</a:t>
            </a:r>
            <a:endParaRPr kumimoji="0" lang="es-MX" altLang="es-E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Relaci</a:t>
            </a: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de la materia con cursos del mismo semestre</a:t>
            </a:r>
            <a:endParaRPr kumimoji="0" lang="es-MX" altLang="es-E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Bibliograf</a:t>
            </a: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y materiales de apoyo</a:t>
            </a:r>
            <a:endParaRPr kumimoji="0" lang="es-MX" altLang="es-E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Evidencias de aprendizaje por unidad y global con su respectiva rubrica</a:t>
            </a:r>
            <a:endParaRPr kumimoji="0" lang="es-MX" altLang="es-E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Fechas de evaluaci</a:t>
            </a: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y jornadas de observaci</a:t>
            </a: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y pr</a:t>
            </a: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ctica docente</a:t>
            </a:r>
            <a:endParaRPr kumimoji="0" lang="es-MX" altLang="es-E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Criterios de evaluaci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n:</a:t>
            </a:r>
            <a:endParaRPr kumimoji="0" lang="es-ES" altLang="es-E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Reglamento y acuerdos internos</a:t>
            </a:r>
            <a:endParaRPr kumimoji="0" lang="es-MX" altLang="es-E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5742" y="742950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3486" y="5899350"/>
            <a:ext cx="956289" cy="5332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60450" y="5746750"/>
            <a:ext cx="11541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000" dirty="0"/>
              <a:t>ENEP-F-ST19</a:t>
            </a:r>
          </a:p>
          <a:p>
            <a:r>
              <a:rPr lang="es-ES_tradnl" sz="1000" dirty="0"/>
              <a:t>V00/012016</a:t>
            </a:r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3195282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66390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12</Words>
  <Application>Microsoft Office PowerPoint</Application>
  <PresentationFormat>Presentación en pantalla (4:3)</PresentationFormat>
  <Paragraphs>24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Usuario</cp:lastModifiedBy>
  <cp:revision>4</cp:revision>
  <dcterms:created xsi:type="dcterms:W3CDTF">2015-02-09T15:06:54Z</dcterms:created>
  <dcterms:modified xsi:type="dcterms:W3CDTF">2017-02-08T17:00:19Z</dcterms:modified>
</cp:coreProperties>
</file>