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1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1440353"/>
            <a:ext cx="6768752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      Nombre del Curso: </a:t>
            </a:r>
            <a:endParaRPr kumimoji="0" lang="es-ES_tradnl" altLang="es-E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s-ES_tradnl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MX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742" y="74295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6" y="5899350"/>
            <a:ext cx="956289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60450" y="5746750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639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Presentación en pantalla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Usuario</cp:lastModifiedBy>
  <cp:revision>4</cp:revision>
  <dcterms:created xsi:type="dcterms:W3CDTF">2015-02-09T15:06:54Z</dcterms:created>
  <dcterms:modified xsi:type="dcterms:W3CDTF">2017-02-08T17:00:19Z</dcterms:modified>
</cp:coreProperties>
</file>