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26/08/2018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963302"/>
            <a:ext cx="6768752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____________ Nombre del Curso:___________________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_________________________________________________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kumimoji="0" lang="es-MX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MX" altLang="es-ES" sz="1200" dirty="0">
                <a:cs typeface="Arial" panose="020B0604020202020204" pitchFamily="34" charset="0"/>
              </a:rPr>
              <a:t>Numero de Horas / Créditos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120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Arturo Guevara Dàvila</cp:lastModifiedBy>
  <cp:revision>5</cp:revision>
  <dcterms:created xsi:type="dcterms:W3CDTF">2015-02-09T15:06:54Z</dcterms:created>
  <dcterms:modified xsi:type="dcterms:W3CDTF">2018-08-27T03:38:48Z</dcterms:modified>
</cp:coreProperties>
</file>