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26/08/2018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26/08/2018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26/08/2018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26/08/2018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26/08/2018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26/08/2018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26/08/2018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26/08/2018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26/08/2018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26/08/2018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26/08/2018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26/08/2018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963302"/>
            <a:ext cx="6768752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Encuadre</a:t>
            </a: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Semestre: ____________ Nombre del Curso:___________________ 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_________________________________________________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Instrucci</a:t>
            </a:r>
            <a:r>
              <a:rPr kumimoji="0" lang="es-MX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cada docente realiza su encuadre  partiendo del programa de la asignatura a desarrollar  y apeg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ndose a los acuerdos del colegiado en cuanto a los  criterios de evaluaci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ELEMENTOS DEL ENCUADRE 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Trayecto formativo</a:t>
            </a: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s-MX" altLang="es-ES" sz="1200" dirty="0">
                <a:cs typeface="Arial" panose="020B0604020202020204" pitchFamily="34" charset="0"/>
              </a:rPr>
              <a:t>Numero de Horas / Créditos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sito del curso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profesionales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del Curso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Unidades de aprendizaje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Secuencia de contenidos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que anteceden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subsecuentes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la materia con cursos del mismo semestre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y materiales de apoyo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Evidencias de aprendizaje por unidad y global con su respectiva rubrica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Fechas de evaluaci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jornadas de observaci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pr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 docente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Criterios de evaluaci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Reglamento y acuerdos internos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99" y="12734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120</Words>
  <Application>Microsoft Office PowerPoint</Application>
  <PresentationFormat>Presentación en pantalla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Arturo Guevara Dàvila</cp:lastModifiedBy>
  <cp:revision>5</cp:revision>
  <dcterms:created xsi:type="dcterms:W3CDTF">2015-02-09T15:06:54Z</dcterms:created>
  <dcterms:modified xsi:type="dcterms:W3CDTF">2018-08-27T03:38:48Z</dcterms:modified>
</cp:coreProperties>
</file>