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28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28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47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16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732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7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77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4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36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98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6E70-5F11-40BB-82CC-735A7C9804C4}" type="datetimeFigureOut">
              <a:rPr lang="es-ES" smtClean="0"/>
              <a:t>08/10/2019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60C5-E110-42AE-9DBF-4BD410DFC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55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36933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MX" sz="7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7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es-MX" sz="7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7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MX" sz="7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7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verb</a:t>
            </a:r>
            <a:r>
              <a:rPr lang="es-MX" sz="7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7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sz="7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be</a:t>
            </a:r>
          </a:p>
          <a:p>
            <a:pPr algn="ctr"/>
            <a:endParaRPr lang="es-ES" sz="7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8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20EE8856-C81A-4D6D-914A-FEBA241B5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46541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3" name="Picture 6" descr="Imagen relacionada">
            <a:extLst>
              <a:ext uri="{FF2B5EF4-FFF2-40B4-BE49-F238E27FC236}">
                <a16:creationId xmlns="" xmlns:a16="http://schemas.microsoft.com/office/drawing/2014/main" id="{BB15F3FC-6638-49CC-ACCC-8E3A3163B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3143249" cy="350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world map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Image result for world map with subdiv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40968"/>
            <a:ext cx="8144073" cy="355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494108" y="116631"/>
          <a:ext cx="8110339" cy="295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3155"/>
                <a:gridCol w="3547184"/>
              </a:tblGrid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1.- Are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Shangai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Beigin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 China?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2.-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Where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Madrid?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3.-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Buenos Aires in Argentina?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4.-Where are Barcelon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a and Madrid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5.-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Cairo in South Corea?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6.-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Where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Vancouver?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7.-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Sou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Paulo in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Italy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8.-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Where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are  Rome and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Venice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9.-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Berlin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es-MX" sz="1400" dirty="0" err="1" smtClean="0">
                          <a:latin typeface="Arial" pitchFamily="34" charset="0"/>
                          <a:cs typeface="Arial" pitchFamily="34" charset="0"/>
                        </a:rPr>
                        <a:t>Germany</a:t>
                      </a: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8">
            <a:extLst>
              <a:ext uri="{FF2B5EF4-FFF2-40B4-BE49-F238E27FC236}">
                <a16:creationId xmlns="" xmlns:a16="http://schemas.microsoft.com/office/drawing/2014/main" id="{AC9B4EE6-4355-4907-A8C8-95F33014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77691"/>
              </p:ext>
            </p:extLst>
          </p:nvPr>
        </p:nvGraphicFramePr>
        <p:xfrm>
          <a:off x="266700" y="308024"/>
          <a:ext cx="86677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875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333875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</a:t>
                      </a:r>
                      <a:r>
                        <a:rPr lang="es-MX" sz="2400" b="1" dirty="0" err="1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b="1" dirty="0" err="1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 </a:t>
                      </a:r>
                      <a:r>
                        <a:rPr lang="es-MX" sz="2400" b="1" dirty="0" err="1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italian</a:t>
                      </a: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 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brazilian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2" name="Picture 8" descr="Imagen relacionada">
            <a:extLst>
              <a:ext uri="{FF2B5EF4-FFF2-40B4-BE49-F238E27FC236}">
                <a16:creationId xmlns="" xmlns:a16="http://schemas.microsoft.com/office/drawing/2014/main" id="{778EF74C-F029-459B-BA75-0B28125EE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317" y="0"/>
            <a:ext cx="335279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3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89107BAE-1CB5-4E2B-A3B7-E11F7F56F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061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 </a:t>
                      </a:r>
                      <a:r>
                        <a:rPr lang="es-MX" sz="2400" b="1" dirty="0" err="1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 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 </a:t>
                      </a:r>
                      <a:r>
                        <a:rPr lang="es-MX" sz="2400" b="1" dirty="0" err="1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 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3" name="Picture 6" descr="Resultado de imagen para mexican boy  cartoon">
            <a:extLst>
              <a:ext uri="{FF2B5EF4-FFF2-40B4-BE49-F238E27FC236}">
                <a16:creationId xmlns="" xmlns:a16="http://schemas.microsoft.com/office/drawing/2014/main" id="{A8DD1C0E-A4D5-4524-A3E9-4F3A12012C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589" b="9094"/>
          <a:stretch/>
        </p:blipFill>
        <p:spPr bwMode="auto">
          <a:xfrm>
            <a:off x="3252530" y="38100"/>
            <a:ext cx="2557720" cy="317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62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9D37B349-356E-49AC-81B7-81A06C1B0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00076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Germany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7" name="Picture 10" descr="Imagen relacionada">
            <a:extLst>
              <a:ext uri="{FF2B5EF4-FFF2-40B4-BE49-F238E27FC236}">
                <a16:creationId xmlns="" xmlns:a16="http://schemas.microsoft.com/office/drawing/2014/main" id="{A872ABEA-28F8-41E7-8A32-191AE83FEE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2" t="275" r="14995" b="8029"/>
          <a:stretch/>
        </p:blipFill>
        <p:spPr bwMode="auto">
          <a:xfrm>
            <a:off x="3509988" y="139503"/>
            <a:ext cx="2147862" cy="321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11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F67ABA9-0028-4678-A185-543FEB1CA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454260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Holland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dutch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3" name="Picture 2" descr="Imagen relacionada">
            <a:extLst>
              <a:ext uri="{FF2B5EF4-FFF2-40B4-BE49-F238E27FC236}">
                <a16:creationId xmlns="" xmlns:a16="http://schemas.microsoft.com/office/drawing/2014/main" id="{7D6B7574-6F71-43F5-8081-DCA8A6C67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0"/>
            <a:ext cx="43053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44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4FCA11F-BE98-4A48-A59A-70B27D099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224355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brazilian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3" name="Picture 12" descr="Resultado de imagen para argentinian boy  cartoon">
            <a:extLst>
              <a:ext uri="{FF2B5EF4-FFF2-40B4-BE49-F238E27FC236}">
                <a16:creationId xmlns="" xmlns:a16="http://schemas.microsoft.com/office/drawing/2014/main" id="{75F2F291-215C-49C5-B1D3-1C9E7B5E9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0"/>
            <a:ext cx="4419599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56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2DD272C-33B3-4186-95C4-6832C3481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68965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_________________France?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3" name="Picture 2" descr="Resultado de imagen para nationalities">
            <a:extLst>
              <a:ext uri="{FF2B5EF4-FFF2-40B4-BE49-F238E27FC236}">
                <a16:creationId xmlns="" xmlns:a16="http://schemas.microsoft.com/office/drawing/2014/main" id="{0BE635BE-38EF-4E01-A1E6-03499AD2A6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59158" r="74375" b="9232"/>
          <a:stretch/>
        </p:blipFill>
        <p:spPr bwMode="auto">
          <a:xfrm>
            <a:off x="2857500" y="0"/>
            <a:ext cx="3009900" cy="366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33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02C68CA2-7D12-4D91-981C-3AD7F5DFB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506788"/>
              </p:ext>
            </p:extLst>
          </p:nvPr>
        </p:nvGraphicFramePr>
        <p:xfrm>
          <a:off x="57150" y="327074"/>
          <a:ext cx="8972550" cy="633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157">
                  <a:extLst>
                    <a:ext uri="{9D8B030D-6E8A-4147-A177-3AD203B41FA5}">
                      <a16:colId xmlns="" xmlns:a16="http://schemas.microsoft.com/office/drawing/2014/main" val="3935903336"/>
                    </a:ext>
                  </a:extLst>
                </a:gridCol>
                <a:gridCol w="4476393">
                  <a:extLst>
                    <a:ext uri="{9D8B030D-6E8A-4147-A177-3AD203B41FA5}">
                      <a16:colId xmlns="" xmlns:a16="http://schemas.microsoft.com/office/drawing/2014/main" val="287726096"/>
                    </a:ext>
                  </a:extLst>
                </a:gridCol>
              </a:tblGrid>
              <a:tr h="291142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92585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 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_________________China?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839370"/>
                  </a:ext>
                </a:extLst>
              </a:tr>
              <a:tr h="1631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70C0"/>
                          </a:solidFill>
                        </a:rPr>
                        <a:t>(+)</a:t>
                      </a:r>
                      <a:r>
                        <a:rPr lang="es-MX" sz="2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__________________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</a:t>
                      </a:r>
                      <a:r>
                        <a:rPr lang="es-MX" sz="2400" b="1" dirty="0" err="1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</a:t>
                      </a:r>
                      <a:r>
                        <a:rPr lang="es-MX" sz="2400" b="1" dirty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</a:rPr>
                        <a:t>(-) </a:t>
                      </a: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____________,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400" b="1" dirty="0">
                          <a:solidFill>
                            <a:srgbClr val="0099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5302517"/>
                  </a:ext>
                </a:extLst>
              </a:tr>
            </a:tbl>
          </a:graphicData>
        </a:graphic>
      </p:graphicFrame>
      <p:pic>
        <p:nvPicPr>
          <p:cNvPr id="3" name="Picture 2" descr="Imagen relacionada">
            <a:extLst>
              <a:ext uri="{FF2B5EF4-FFF2-40B4-BE49-F238E27FC236}">
                <a16:creationId xmlns="" xmlns:a16="http://schemas.microsoft.com/office/drawing/2014/main" id="{B7F43879-CEF0-4B03-9A19-4A3748A91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D6FE"/>
              </a:clrFrom>
              <a:clrTo>
                <a:srgbClr val="00D6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0"/>
            <a:ext cx="41243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84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277</Words>
  <Application>Microsoft Office PowerPoint</Application>
  <PresentationFormat>Presentación en pantalla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ENEP</cp:lastModifiedBy>
  <cp:revision>3</cp:revision>
  <dcterms:created xsi:type="dcterms:W3CDTF">2019-10-08T14:36:18Z</dcterms:created>
  <dcterms:modified xsi:type="dcterms:W3CDTF">2019-10-08T16:44:59Z</dcterms:modified>
</cp:coreProperties>
</file>