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34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6E70-5F11-40BB-82CC-735A7C9804C4}" type="datetimeFigureOut">
              <a:rPr lang="es-ES" smtClean="0"/>
              <a:t>08/10/2019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960C5-E110-42AE-9DBF-4BD410DFC8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0284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6E70-5F11-40BB-82CC-735A7C9804C4}" type="datetimeFigureOut">
              <a:rPr lang="es-ES" smtClean="0"/>
              <a:t>08/10/2019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960C5-E110-42AE-9DBF-4BD410DFC8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2287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6E70-5F11-40BB-82CC-735A7C9804C4}" type="datetimeFigureOut">
              <a:rPr lang="es-ES" smtClean="0"/>
              <a:t>08/10/2019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960C5-E110-42AE-9DBF-4BD410DFC8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3478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6E70-5F11-40BB-82CC-735A7C9804C4}" type="datetimeFigureOut">
              <a:rPr lang="es-ES" smtClean="0"/>
              <a:t>08/10/2019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960C5-E110-42AE-9DBF-4BD410DFC8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9166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6E70-5F11-40BB-82CC-735A7C9804C4}" type="datetimeFigureOut">
              <a:rPr lang="es-ES" smtClean="0"/>
              <a:t>08/10/2019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960C5-E110-42AE-9DBF-4BD410DFC8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7324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6E70-5F11-40BB-82CC-735A7C9804C4}" type="datetimeFigureOut">
              <a:rPr lang="es-ES" smtClean="0"/>
              <a:t>08/10/2019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960C5-E110-42AE-9DBF-4BD410DFC8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371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6E70-5F11-40BB-82CC-735A7C9804C4}" type="datetimeFigureOut">
              <a:rPr lang="es-ES" smtClean="0"/>
              <a:t>08/10/2019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960C5-E110-42AE-9DBF-4BD410DFC8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1206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6E70-5F11-40BB-82CC-735A7C9804C4}" type="datetimeFigureOut">
              <a:rPr lang="es-ES" smtClean="0"/>
              <a:t>08/10/2019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960C5-E110-42AE-9DBF-4BD410DFC8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7773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6E70-5F11-40BB-82CC-735A7C9804C4}" type="datetimeFigureOut">
              <a:rPr lang="es-ES" smtClean="0"/>
              <a:t>08/10/2019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960C5-E110-42AE-9DBF-4BD410DFC8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7492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6E70-5F11-40BB-82CC-735A7C9804C4}" type="datetimeFigureOut">
              <a:rPr lang="es-ES" smtClean="0"/>
              <a:t>08/10/2019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960C5-E110-42AE-9DBF-4BD410DFC8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1365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6E70-5F11-40BB-82CC-735A7C9804C4}" type="datetimeFigureOut">
              <a:rPr lang="es-ES" smtClean="0"/>
              <a:t>08/10/2019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960C5-E110-42AE-9DBF-4BD410DFC8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8984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56E70-5F11-40BB-82CC-735A7C9804C4}" type="datetimeFigureOut">
              <a:rPr lang="es-ES" smtClean="0"/>
              <a:t>08/10/2019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960C5-E110-42AE-9DBF-4BD410DFC8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4556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755576" y="1136933"/>
            <a:ext cx="78488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Practice</a:t>
            </a:r>
            <a:r>
              <a:rPr lang="es-MX" sz="7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72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questions</a:t>
            </a:r>
            <a:r>
              <a:rPr lang="es-MX" sz="7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72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with</a:t>
            </a:r>
            <a:r>
              <a:rPr lang="es-MX" sz="7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72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verb</a:t>
            </a:r>
            <a:r>
              <a:rPr lang="es-MX" sz="7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72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to</a:t>
            </a:r>
            <a:r>
              <a:rPr lang="es-MX" sz="7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be</a:t>
            </a:r>
          </a:p>
          <a:p>
            <a:pPr algn="ctr"/>
            <a:endParaRPr lang="es-ES" sz="72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3821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20EE8856-C81A-4D6D-914A-FEBA241B5D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46541"/>
              </p:ext>
            </p:extLst>
          </p:nvPr>
        </p:nvGraphicFramePr>
        <p:xfrm>
          <a:off x="57150" y="327074"/>
          <a:ext cx="8972550" cy="63337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6157">
                  <a:extLst>
                    <a:ext uri="{9D8B030D-6E8A-4147-A177-3AD203B41FA5}">
                      <a16:colId xmlns="" xmlns:a16="http://schemas.microsoft.com/office/drawing/2014/main" val="3935903336"/>
                    </a:ext>
                  </a:extLst>
                </a:gridCol>
                <a:gridCol w="4476393">
                  <a:extLst>
                    <a:ext uri="{9D8B030D-6E8A-4147-A177-3AD203B41FA5}">
                      <a16:colId xmlns="" xmlns:a16="http://schemas.microsoft.com/office/drawing/2014/main" val="287726096"/>
                    </a:ext>
                  </a:extLst>
                </a:gridCol>
              </a:tblGrid>
              <a:tr h="2911426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3892585"/>
                  </a:ext>
                </a:extLst>
              </a:tr>
              <a:tr h="17907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00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_______________________?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70C0"/>
                          </a:solidFill>
                        </a:rPr>
                        <a:t>(+) </a:t>
                      </a:r>
                      <a:r>
                        <a:rPr lang="es-MX" sz="2400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Yes, _________________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</a:t>
                      </a:r>
                      <a:r>
                        <a:rPr lang="es-MX" sz="2400" b="1" dirty="0" err="1">
                          <a:solidFill>
                            <a:srgbClr val="00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United</a:t>
                      </a:r>
                      <a:r>
                        <a:rPr lang="es-MX" sz="2400" b="1" dirty="0">
                          <a:solidFill>
                            <a:srgbClr val="00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400" b="1" dirty="0" err="1">
                          <a:solidFill>
                            <a:srgbClr val="00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states</a:t>
                      </a:r>
                      <a:r>
                        <a:rPr lang="es-MX" sz="2400" b="1" dirty="0">
                          <a:solidFill>
                            <a:srgbClr val="00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9900"/>
                          </a:solidFill>
                        </a:rPr>
                        <a:t>(-) </a:t>
                      </a:r>
                      <a:r>
                        <a:rPr lang="es-MX" sz="2400" b="1" dirty="0">
                          <a:solidFill>
                            <a:srgbClr val="0099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____________,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99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________________________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4839370"/>
                  </a:ext>
                </a:extLst>
              </a:tr>
              <a:tr h="16315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00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_______________________?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70C0"/>
                          </a:solidFill>
                        </a:rPr>
                        <a:t>(+)</a:t>
                      </a:r>
                      <a:r>
                        <a:rPr lang="es-MX" sz="2400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Yes, __________________</a:t>
                      </a:r>
                    </a:p>
                    <a:p>
                      <a:endParaRPr lang="es-MX" sz="24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</a:t>
                      </a:r>
                      <a:r>
                        <a:rPr lang="es-MX" sz="2400" b="1" dirty="0" err="1">
                          <a:solidFill>
                            <a:srgbClr val="00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american</a:t>
                      </a:r>
                      <a:r>
                        <a:rPr lang="es-MX" sz="2400" b="1" dirty="0">
                          <a:solidFill>
                            <a:srgbClr val="00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9900"/>
                          </a:solidFill>
                        </a:rPr>
                        <a:t>(-) </a:t>
                      </a:r>
                      <a:r>
                        <a:rPr lang="es-MX" sz="2400" b="1" dirty="0">
                          <a:solidFill>
                            <a:srgbClr val="0099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____________,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99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________________________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35302517"/>
                  </a:ext>
                </a:extLst>
              </a:tr>
            </a:tbl>
          </a:graphicData>
        </a:graphic>
      </p:graphicFrame>
      <p:pic>
        <p:nvPicPr>
          <p:cNvPr id="3" name="Picture 6" descr="Imagen relacionada">
            <a:extLst>
              <a:ext uri="{FF2B5EF4-FFF2-40B4-BE49-F238E27FC236}">
                <a16:creationId xmlns="" xmlns:a16="http://schemas.microsoft.com/office/drawing/2014/main" id="{BB15F3FC-6638-49CC-ACCC-8E3A3163B0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0"/>
            <a:ext cx="3143249" cy="3505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800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Image result for world map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0" name="Picture 6" descr="Image result for world map with subdivis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3140968"/>
            <a:ext cx="8144073" cy="3552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3 Tabla"/>
          <p:cNvGraphicFramePr>
            <a:graphicFrameLocks noGrp="1"/>
          </p:cNvGraphicFramePr>
          <p:nvPr>
            <p:extLst/>
          </p:nvPr>
        </p:nvGraphicFramePr>
        <p:xfrm>
          <a:off x="494108" y="116631"/>
          <a:ext cx="8110339" cy="29523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3155"/>
                <a:gridCol w="3547184"/>
              </a:tblGrid>
              <a:tr h="3280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1.- Are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Shangai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and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Beigin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in China?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280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latin typeface="Arial" pitchFamily="34" charset="0"/>
                          <a:cs typeface="Arial" pitchFamily="34" charset="0"/>
                        </a:rPr>
                        <a:t>2.- </a:t>
                      </a:r>
                      <a:r>
                        <a:rPr lang="es-MX" sz="1400" dirty="0" err="1" smtClean="0">
                          <a:latin typeface="Arial" pitchFamily="34" charset="0"/>
                          <a:cs typeface="Arial" pitchFamily="34" charset="0"/>
                        </a:rPr>
                        <a:t>Where</a:t>
                      </a:r>
                      <a:r>
                        <a:rPr lang="es-MX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400" dirty="0" err="1" smtClean="0">
                          <a:latin typeface="Arial" pitchFamily="34" charset="0"/>
                          <a:cs typeface="Arial" pitchFamily="34" charset="0"/>
                        </a:rPr>
                        <a:t>is</a:t>
                      </a:r>
                      <a:r>
                        <a:rPr lang="es-MX" sz="1400" dirty="0" smtClean="0">
                          <a:latin typeface="Arial" pitchFamily="34" charset="0"/>
                          <a:cs typeface="Arial" pitchFamily="34" charset="0"/>
                        </a:rPr>
                        <a:t> Madrid? 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280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latin typeface="Arial" pitchFamily="34" charset="0"/>
                          <a:cs typeface="Arial" pitchFamily="34" charset="0"/>
                        </a:rPr>
                        <a:t>3.- </a:t>
                      </a:r>
                      <a:r>
                        <a:rPr lang="es-MX" sz="1400" dirty="0" err="1" smtClean="0">
                          <a:latin typeface="Arial" pitchFamily="34" charset="0"/>
                          <a:cs typeface="Arial" pitchFamily="34" charset="0"/>
                        </a:rPr>
                        <a:t>Is</a:t>
                      </a:r>
                      <a:r>
                        <a:rPr lang="es-MX" sz="1400" dirty="0" smtClean="0">
                          <a:latin typeface="Arial" pitchFamily="34" charset="0"/>
                          <a:cs typeface="Arial" pitchFamily="34" charset="0"/>
                        </a:rPr>
                        <a:t> Buenos Aires in Argentina?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280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latin typeface="Arial" pitchFamily="34" charset="0"/>
                          <a:cs typeface="Arial" pitchFamily="34" charset="0"/>
                        </a:rPr>
                        <a:t>4.-Where are Barcelon</a:t>
                      </a:r>
                      <a:r>
                        <a:rPr lang="es-MX" sz="1400" baseline="0" dirty="0" smtClean="0">
                          <a:latin typeface="Arial" pitchFamily="34" charset="0"/>
                          <a:cs typeface="Arial" pitchFamily="34" charset="0"/>
                        </a:rPr>
                        <a:t>a and Madrid</a:t>
                      </a:r>
                      <a:r>
                        <a:rPr lang="es-MX" sz="1400" dirty="0" smtClean="0"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280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latin typeface="Arial" pitchFamily="34" charset="0"/>
                          <a:cs typeface="Arial" pitchFamily="34" charset="0"/>
                        </a:rPr>
                        <a:t>5.- </a:t>
                      </a:r>
                      <a:r>
                        <a:rPr lang="es-MX" sz="1400" dirty="0" err="1" smtClean="0">
                          <a:latin typeface="Arial" pitchFamily="34" charset="0"/>
                          <a:cs typeface="Arial" pitchFamily="34" charset="0"/>
                        </a:rPr>
                        <a:t>Is</a:t>
                      </a:r>
                      <a:r>
                        <a:rPr lang="es-MX" sz="1400" dirty="0" smtClean="0">
                          <a:latin typeface="Arial" pitchFamily="34" charset="0"/>
                          <a:cs typeface="Arial" pitchFamily="34" charset="0"/>
                        </a:rPr>
                        <a:t> Cairo in South Corea?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280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latin typeface="Arial" pitchFamily="34" charset="0"/>
                          <a:cs typeface="Arial" pitchFamily="34" charset="0"/>
                        </a:rPr>
                        <a:t>6.- </a:t>
                      </a:r>
                      <a:r>
                        <a:rPr lang="es-MX" sz="1400" dirty="0" err="1" smtClean="0">
                          <a:latin typeface="Arial" pitchFamily="34" charset="0"/>
                          <a:cs typeface="Arial" pitchFamily="34" charset="0"/>
                        </a:rPr>
                        <a:t>Where</a:t>
                      </a:r>
                      <a:r>
                        <a:rPr lang="es-MX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400" dirty="0" err="1" smtClean="0">
                          <a:latin typeface="Arial" pitchFamily="34" charset="0"/>
                          <a:cs typeface="Arial" pitchFamily="34" charset="0"/>
                        </a:rPr>
                        <a:t>is</a:t>
                      </a:r>
                      <a:r>
                        <a:rPr lang="es-MX" sz="1400" dirty="0" smtClean="0">
                          <a:latin typeface="Arial" pitchFamily="34" charset="0"/>
                          <a:cs typeface="Arial" pitchFamily="34" charset="0"/>
                        </a:rPr>
                        <a:t> Vancouver?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280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latin typeface="Arial" pitchFamily="34" charset="0"/>
                          <a:cs typeface="Arial" pitchFamily="34" charset="0"/>
                        </a:rPr>
                        <a:t>7.- </a:t>
                      </a:r>
                      <a:r>
                        <a:rPr lang="es-MX" sz="1400" dirty="0" err="1" smtClean="0">
                          <a:latin typeface="Arial" pitchFamily="34" charset="0"/>
                          <a:cs typeface="Arial" pitchFamily="34" charset="0"/>
                        </a:rPr>
                        <a:t>Is</a:t>
                      </a:r>
                      <a:r>
                        <a:rPr lang="es-MX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400" dirty="0" err="1" smtClean="0">
                          <a:latin typeface="Arial" pitchFamily="34" charset="0"/>
                          <a:cs typeface="Arial" pitchFamily="34" charset="0"/>
                        </a:rPr>
                        <a:t>Sou</a:t>
                      </a:r>
                      <a:r>
                        <a:rPr lang="es-MX" sz="1400" dirty="0" smtClean="0">
                          <a:latin typeface="Arial" pitchFamily="34" charset="0"/>
                          <a:cs typeface="Arial" pitchFamily="34" charset="0"/>
                        </a:rPr>
                        <a:t> Paulo in </a:t>
                      </a:r>
                      <a:r>
                        <a:rPr lang="es-MX" sz="1400" dirty="0" err="1" smtClean="0">
                          <a:latin typeface="Arial" pitchFamily="34" charset="0"/>
                          <a:cs typeface="Arial" pitchFamily="34" charset="0"/>
                        </a:rPr>
                        <a:t>Italy</a:t>
                      </a:r>
                      <a:r>
                        <a:rPr lang="es-MX" sz="1400" dirty="0" smtClean="0"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280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latin typeface="Arial" pitchFamily="34" charset="0"/>
                          <a:cs typeface="Arial" pitchFamily="34" charset="0"/>
                        </a:rPr>
                        <a:t>8.- </a:t>
                      </a:r>
                      <a:r>
                        <a:rPr lang="es-MX" sz="1400" dirty="0" err="1" smtClean="0">
                          <a:latin typeface="Arial" pitchFamily="34" charset="0"/>
                          <a:cs typeface="Arial" pitchFamily="34" charset="0"/>
                        </a:rPr>
                        <a:t>Where</a:t>
                      </a:r>
                      <a:r>
                        <a:rPr lang="es-MX" sz="1400" dirty="0" smtClean="0">
                          <a:latin typeface="Arial" pitchFamily="34" charset="0"/>
                          <a:cs typeface="Arial" pitchFamily="34" charset="0"/>
                        </a:rPr>
                        <a:t> are  Rome and </a:t>
                      </a:r>
                      <a:r>
                        <a:rPr lang="es-MX" sz="1400" dirty="0" err="1" smtClean="0">
                          <a:latin typeface="Arial" pitchFamily="34" charset="0"/>
                          <a:cs typeface="Arial" pitchFamily="34" charset="0"/>
                        </a:rPr>
                        <a:t>Venice</a:t>
                      </a:r>
                      <a:r>
                        <a:rPr lang="es-MX" sz="1400" dirty="0" smtClean="0"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280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latin typeface="Arial" pitchFamily="34" charset="0"/>
                          <a:cs typeface="Arial" pitchFamily="34" charset="0"/>
                        </a:rPr>
                        <a:t>9.- </a:t>
                      </a:r>
                      <a:r>
                        <a:rPr lang="es-MX" sz="1400" dirty="0" err="1" smtClean="0">
                          <a:latin typeface="Arial" pitchFamily="34" charset="0"/>
                          <a:cs typeface="Arial" pitchFamily="34" charset="0"/>
                        </a:rPr>
                        <a:t>Is</a:t>
                      </a:r>
                      <a:r>
                        <a:rPr lang="es-MX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400" dirty="0" err="1" smtClean="0">
                          <a:latin typeface="Arial" pitchFamily="34" charset="0"/>
                          <a:cs typeface="Arial" pitchFamily="34" charset="0"/>
                        </a:rPr>
                        <a:t>Berlin</a:t>
                      </a:r>
                      <a:r>
                        <a:rPr lang="es-MX" sz="1400" dirty="0" smtClean="0">
                          <a:latin typeface="Arial" pitchFamily="34" charset="0"/>
                          <a:cs typeface="Arial" pitchFamily="34" charset="0"/>
                        </a:rPr>
                        <a:t> in </a:t>
                      </a:r>
                      <a:r>
                        <a:rPr lang="es-MX" sz="1400" dirty="0" err="1" smtClean="0">
                          <a:latin typeface="Arial" pitchFamily="34" charset="0"/>
                          <a:cs typeface="Arial" pitchFamily="34" charset="0"/>
                        </a:rPr>
                        <a:t>Germany</a:t>
                      </a:r>
                      <a:r>
                        <a:rPr lang="es-MX" sz="1400" dirty="0" smtClean="0"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s-ES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657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18">
            <a:extLst>
              <a:ext uri="{FF2B5EF4-FFF2-40B4-BE49-F238E27FC236}">
                <a16:creationId xmlns="" xmlns:a16="http://schemas.microsoft.com/office/drawing/2014/main" id="{AC9B4EE6-4355-4907-A8C8-95F33014A4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9077691"/>
              </p:ext>
            </p:extLst>
          </p:nvPr>
        </p:nvGraphicFramePr>
        <p:xfrm>
          <a:off x="266700" y="308024"/>
          <a:ext cx="8667750" cy="63337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3875">
                  <a:extLst>
                    <a:ext uri="{9D8B030D-6E8A-4147-A177-3AD203B41FA5}">
                      <a16:colId xmlns="" xmlns:a16="http://schemas.microsoft.com/office/drawing/2014/main" val="3935903336"/>
                    </a:ext>
                  </a:extLst>
                </a:gridCol>
                <a:gridCol w="4333875">
                  <a:extLst>
                    <a:ext uri="{9D8B030D-6E8A-4147-A177-3AD203B41FA5}">
                      <a16:colId xmlns="" xmlns:a16="http://schemas.microsoft.com/office/drawing/2014/main" val="287726096"/>
                    </a:ext>
                  </a:extLst>
                </a:gridCol>
              </a:tblGrid>
              <a:tr h="2911426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3892585"/>
                  </a:ext>
                </a:extLst>
              </a:tr>
              <a:tr h="17907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00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</a:t>
                      </a:r>
                      <a:r>
                        <a:rPr lang="es-MX" sz="2400" b="1" dirty="0" err="1">
                          <a:solidFill>
                            <a:srgbClr val="0000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</a:t>
                      </a:r>
                      <a:r>
                        <a:rPr lang="es-MX" sz="2400" b="1" dirty="0">
                          <a:solidFill>
                            <a:srgbClr val="0000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400" b="1" dirty="0" err="1">
                          <a:solidFill>
                            <a:srgbClr val="0000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Italy</a:t>
                      </a:r>
                      <a:r>
                        <a:rPr lang="es-MX" sz="2400" b="1" dirty="0">
                          <a:solidFill>
                            <a:srgbClr val="0000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70C0"/>
                          </a:solidFill>
                        </a:rPr>
                        <a:t>(+) </a:t>
                      </a:r>
                      <a:r>
                        <a:rPr lang="es-MX" sz="2400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Yes, ______________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</a:t>
                      </a:r>
                      <a:r>
                        <a:rPr lang="es-MX" sz="2400" b="1" dirty="0" err="1">
                          <a:solidFill>
                            <a:srgbClr val="00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</a:t>
                      </a:r>
                      <a:r>
                        <a:rPr lang="es-MX" sz="2400" b="1" dirty="0">
                          <a:solidFill>
                            <a:srgbClr val="00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400" b="1" dirty="0" err="1">
                          <a:solidFill>
                            <a:srgbClr val="00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Brazil</a:t>
                      </a:r>
                      <a:r>
                        <a:rPr lang="es-MX" sz="2400" b="1" dirty="0">
                          <a:solidFill>
                            <a:srgbClr val="00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9900"/>
                          </a:solidFill>
                        </a:rPr>
                        <a:t>(-) </a:t>
                      </a:r>
                      <a:r>
                        <a:rPr lang="es-MX" sz="2400" b="1" dirty="0">
                          <a:solidFill>
                            <a:srgbClr val="0099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____________,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99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______________________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4839370"/>
                  </a:ext>
                </a:extLst>
              </a:tr>
              <a:tr h="16315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00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 </a:t>
                      </a:r>
                      <a:r>
                        <a:rPr lang="es-MX" sz="2400" b="1" dirty="0" err="1">
                          <a:solidFill>
                            <a:srgbClr val="0000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italian</a:t>
                      </a:r>
                      <a:r>
                        <a:rPr lang="es-MX" sz="2400" b="1" dirty="0">
                          <a:solidFill>
                            <a:srgbClr val="0000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70C0"/>
                          </a:solidFill>
                        </a:rPr>
                        <a:t>(+)</a:t>
                      </a:r>
                      <a:r>
                        <a:rPr lang="es-MX" sz="2400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Yes, ______________</a:t>
                      </a:r>
                    </a:p>
                    <a:p>
                      <a:endParaRPr lang="es-MX" sz="24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 </a:t>
                      </a:r>
                      <a:r>
                        <a:rPr lang="es-MX" sz="2400" b="1" dirty="0" err="1">
                          <a:solidFill>
                            <a:srgbClr val="00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brazilian</a:t>
                      </a:r>
                      <a:r>
                        <a:rPr lang="es-MX" sz="2400" b="1" dirty="0">
                          <a:solidFill>
                            <a:srgbClr val="00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9900"/>
                          </a:solidFill>
                        </a:rPr>
                        <a:t>(-) </a:t>
                      </a:r>
                      <a:r>
                        <a:rPr lang="es-MX" sz="2400" b="1" dirty="0">
                          <a:solidFill>
                            <a:srgbClr val="0099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____________,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99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______________________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35302517"/>
                  </a:ext>
                </a:extLst>
              </a:tr>
            </a:tbl>
          </a:graphicData>
        </a:graphic>
      </p:graphicFrame>
      <p:pic>
        <p:nvPicPr>
          <p:cNvPr id="2" name="Picture 8" descr="Imagen relacionada">
            <a:extLst>
              <a:ext uri="{FF2B5EF4-FFF2-40B4-BE49-F238E27FC236}">
                <a16:creationId xmlns="" xmlns:a16="http://schemas.microsoft.com/office/drawing/2014/main" id="{778EF74C-F029-459B-BA75-0B28125EE0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8317" y="0"/>
            <a:ext cx="3352797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332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89107BAE-1CB5-4E2B-A3B7-E11F7F56FA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4061"/>
              </p:ext>
            </p:extLst>
          </p:nvPr>
        </p:nvGraphicFramePr>
        <p:xfrm>
          <a:off x="57150" y="327074"/>
          <a:ext cx="8972550" cy="63337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6157">
                  <a:extLst>
                    <a:ext uri="{9D8B030D-6E8A-4147-A177-3AD203B41FA5}">
                      <a16:colId xmlns="" xmlns:a16="http://schemas.microsoft.com/office/drawing/2014/main" val="3935903336"/>
                    </a:ext>
                  </a:extLst>
                </a:gridCol>
                <a:gridCol w="4476393">
                  <a:extLst>
                    <a:ext uri="{9D8B030D-6E8A-4147-A177-3AD203B41FA5}">
                      <a16:colId xmlns="" xmlns:a16="http://schemas.microsoft.com/office/drawing/2014/main" val="287726096"/>
                    </a:ext>
                  </a:extLst>
                </a:gridCol>
              </a:tblGrid>
              <a:tr h="2911426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3892585"/>
                  </a:ext>
                </a:extLst>
              </a:tr>
              <a:tr h="17907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00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 </a:t>
                      </a:r>
                      <a:r>
                        <a:rPr lang="es-MX" sz="2400" b="1" dirty="0" err="1">
                          <a:solidFill>
                            <a:srgbClr val="0000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2400" b="1" dirty="0">
                          <a:solidFill>
                            <a:srgbClr val="0000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_______________?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70C0"/>
                          </a:solidFill>
                        </a:rPr>
                        <a:t>(+) </a:t>
                      </a:r>
                      <a:r>
                        <a:rPr lang="es-MX" sz="2400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Yes, _________________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 </a:t>
                      </a:r>
                      <a:r>
                        <a:rPr lang="es-MX" sz="2400" b="1" dirty="0" err="1">
                          <a:solidFill>
                            <a:srgbClr val="00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2400" b="1" dirty="0">
                          <a:solidFill>
                            <a:srgbClr val="00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_______________?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9900"/>
                          </a:solidFill>
                        </a:rPr>
                        <a:t>(-) </a:t>
                      </a:r>
                      <a:r>
                        <a:rPr lang="es-MX" sz="2400" b="1" dirty="0">
                          <a:solidFill>
                            <a:srgbClr val="0099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____________,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99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________________________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4839370"/>
                  </a:ext>
                </a:extLst>
              </a:tr>
              <a:tr h="16315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00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 </a:t>
                      </a:r>
                      <a:r>
                        <a:rPr lang="es-MX" sz="2400" b="1" dirty="0" err="1">
                          <a:solidFill>
                            <a:srgbClr val="0000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2400" b="1" dirty="0">
                          <a:solidFill>
                            <a:srgbClr val="0000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_______________?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70C0"/>
                          </a:solidFill>
                        </a:rPr>
                        <a:t>(+)</a:t>
                      </a:r>
                      <a:r>
                        <a:rPr lang="es-MX" sz="2400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Yes, __________________</a:t>
                      </a:r>
                    </a:p>
                    <a:p>
                      <a:endParaRPr lang="es-MX" sz="24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 </a:t>
                      </a:r>
                      <a:r>
                        <a:rPr lang="es-MX" sz="2400" b="1" dirty="0" err="1">
                          <a:solidFill>
                            <a:srgbClr val="00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2400" b="1" dirty="0">
                          <a:solidFill>
                            <a:srgbClr val="00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______________?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9900"/>
                          </a:solidFill>
                        </a:rPr>
                        <a:t>(-) </a:t>
                      </a:r>
                      <a:r>
                        <a:rPr lang="es-MX" sz="2400" b="1" dirty="0">
                          <a:solidFill>
                            <a:srgbClr val="0099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____________,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99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________________________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35302517"/>
                  </a:ext>
                </a:extLst>
              </a:tr>
            </a:tbl>
          </a:graphicData>
        </a:graphic>
      </p:graphicFrame>
      <p:pic>
        <p:nvPicPr>
          <p:cNvPr id="3" name="Picture 6" descr="Resultado de imagen para mexican boy  cartoon">
            <a:extLst>
              <a:ext uri="{FF2B5EF4-FFF2-40B4-BE49-F238E27FC236}">
                <a16:creationId xmlns="" xmlns:a16="http://schemas.microsoft.com/office/drawing/2014/main" id="{A8DD1C0E-A4D5-4524-A3E9-4F3A12012C3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10589" b="9094"/>
          <a:stretch/>
        </p:blipFill>
        <p:spPr bwMode="auto">
          <a:xfrm>
            <a:off x="3252530" y="38100"/>
            <a:ext cx="2557720" cy="3174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5620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="" xmlns:a16="http://schemas.microsoft.com/office/drawing/2014/main" id="{9D37B349-356E-49AC-81B7-81A06C1B06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200076"/>
              </p:ext>
            </p:extLst>
          </p:nvPr>
        </p:nvGraphicFramePr>
        <p:xfrm>
          <a:off x="57150" y="327074"/>
          <a:ext cx="8972550" cy="63337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6157">
                  <a:extLst>
                    <a:ext uri="{9D8B030D-6E8A-4147-A177-3AD203B41FA5}">
                      <a16:colId xmlns="" xmlns:a16="http://schemas.microsoft.com/office/drawing/2014/main" val="3935903336"/>
                    </a:ext>
                  </a:extLst>
                </a:gridCol>
                <a:gridCol w="4476393">
                  <a:extLst>
                    <a:ext uri="{9D8B030D-6E8A-4147-A177-3AD203B41FA5}">
                      <a16:colId xmlns="" xmlns:a16="http://schemas.microsoft.com/office/drawing/2014/main" val="287726096"/>
                    </a:ext>
                  </a:extLst>
                </a:gridCol>
              </a:tblGrid>
              <a:tr h="2911426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3892585"/>
                  </a:ext>
                </a:extLst>
              </a:tr>
              <a:tr h="17907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00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_______________________?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70C0"/>
                          </a:solidFill>
                        </a:rPr>
                        <a:t>(+) </a:t>
                      </a:r>
                      <a:r>
                        <a:rPr lang="es-MX" sz="2400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Yes, _________________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</a:t>
                      </a:r>
                      <a:r>
                        <a:rPr lang="es-MX" sz="2400" b="1" dirty="0" err="1">
                          <a:solidFill>
                            <a:srgbClr val="00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Germany</a:t>
                      </a:r>
                      <a:r>
                        <a:rPr lang="es-MX" sz="2400" b="1" dirty="0">
                          <a:solidFill>
                            <a:srgbClr val="00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9900"/>
                          </a:solidFill>
                        </a:rPr>
                        <a:t>(-) </a:t>
                      </a:r>
                      <a:r>
                        <a:rPr lang="es-MX" sz="2400" b="1" dirty="0">
                          <a:solidFill>
                            <a:srgbClr val="0099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____________,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99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________________________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4839370"/>
                  </a:ext>
                </a:extLst>
              </a:tr>
              <a:tr h="16315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00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_______________________?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70C0"/>
                          </a:solidFill>
                        </a:rPr>
                        <a:t>(+)</a:t>
                      </a:r>
                      <a:r>
                        <a:rPr lang="es-MX" sz="2400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Yes, __________________</a:t>
                      </a:r>
                    </a:p>
                    <a:p>
                      <a:endParaRPr lang="es-MX" sz="24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_________________</a:t>
                      </a:r>
                      <a:r>
                        <a:rPr lang="es-MX" sz="2400" b="1" dirty="0" err="1">
                          <a:solidFill>
                            <a:srgbClr val="00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german</a:t>
                      </a:r>
                      <a:r>
                        <a:rPr lang="es-MX" sz="2400" b="1" dirty="0">
                          <a:solidFill>
                            <a:srgbClr val="00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9900"/>
                          </a:solidFill>
                        </a:rPr>
                        <a:t>(-) </a:t>
                      </a:r>
                      <a:r>
                        <a:rPr lang="es-MX" sz="2400" b="1" dirty="0">
                          <a:solidFill>
                            <a:srgbClr val="0099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____________,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99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________________________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35302517"/>
                  </a:ext>
                </a:extLst>
              </a:tr>
            </a:tbl>
          </a:graphicData>
        </a:graphic>
      </p:graphicFrame>
      <p:pic>
        <p:nvPicPr>
          <p:cNvPr id="7" name="Picture 10" descr="Imagen relacionada">
            <a:extLst>
              <a:ext uri="{FF2B5EF4-FFF2-40B4-BE49-F238E27FC236}">
                <a16:creationId xmlns="" xmlns:a16="http://schemas.microsoft.com/office/drawing/2014/main" id="{A872ABEA-28F8-41E7-8A32-191AE83FEE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2" t="275" r="14995" b="8029"/>
          <a:stretch/>
        </p:blipFill>
        <p:spPr bwMode="auto">
          <a:xfrm>
            <a:off x="3509988" y="139503"/>
            <a:ext cx="2147862" cy="3213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2118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EF67ABA9-0028-4678-A185-543FEB1CA4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454260"/>
              </p:ext>
            </p:extLst>
          </p:nvPr>
        </p:nvGraphicFramePr>
        <p:xfrm>
          <a:off x="57150" y="327074"/>
          <a:ext cx="8972550" cy="63337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6157">
                  <a:extLst>
                    <a:ext uri="{9D8B030D-6E8A-4147-A177-3AD203B41FA5}">
                      <a16:colId xmlns="" xmlns:a16="http://schemas.microsoft.com/office/drawing/2014/main" val="3935903336"/>
                    </a:ext>
                  </a:extLst>
                </a:gridCol>
                <a:gridCol w="4476393">
                  <a:extLst>
                    <a:ext uri="{9D8B030D-6E8A-4147-A177-3AD203B41FA5}">
                      <a16:colId xmlns="" xmlns:a16="http://schemas.microsoft.com/office/drawing/2014/main" val="287726096"/>
                    </a:ext>
                  </a:extLst>
                </a:gridCol>
              </a:tblGrid>
              <a:tr h="2911426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3892585"/>
                  </a:ext>
                </a:extLst>
              </a:tr>
              <a:tr h="17907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00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_______________________?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70C0"/>
                          </a:solidFill>
                        </a:rPr>
                        <a:t>(+) </a:t>
                      </a:r>
                      <a:r>
                        <a:rPr lang="es-MX" sz="2400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Yes, _________________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_________________</a:t>
                      </a:r>
                      <a:r>
                        <a:rPr lang="es-MX" sz="2400" b="1" dirty="0" err="1">
                          <a:solidFill>
                            <a:srgbClr val="00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Holland</a:t>
                      </a:r>
                      <a:r>
                        <a:rPr lang="es-MX" sz="2400" b="1" dirty="0">
                          <a:solidFill>
                            <a:srgbClr val="00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9900"/>
                          </a:solidFill>
                        </a:rPr>
                        <a:t>(-) </a:t>
                      </a:r>
                      <a:r>
                        <a:rPr lang="es-MX" sz="2400" b="1" dirty="0">
                          <a:solidFill>
                            <a:srgbClr val="0099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____________,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99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________________________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4839370"/>
                  </a:ext>
                </a:extLst>
              </a:tr>
              <a:tr h="16315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00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_______________________?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70C0"/>
                          </a:solidFill>
                        </a:rPr>
                        <a:t>(+)</a:t>
                      </a:r>
                      <a:r>
                        <a:rPr lang="es-MX" sz="2400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Yes, __________________</a:t>
                      </a:r>
                    </a:p>
                    <a:p>
                      <a:endParaRPr lang="es-MX" sz="24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__________________</a:t>
                      </a:r>
                      <a:r>
                        <a:rPr lang="es-MX" sz="2400" b="1" dirty="0" err="1">
                          <a:solidFill>
                            <a:srgbClr val="00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dutch</a:t>
                      </a:r>
                      <a:r>
                        <a:rPr lang="es-MX" sz="2400" b="1" dirty="0">
                          <a:solidFill>
                            <a:srgbClr val="00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9900"/>
                          </a:solidFill>
                        </a:rPr>
                        <a:t>(-) </a:t>
                      </a:r>
                      <a:r>
                        <a:rPr lang="es-MX" sz="2400" b="1" dirty="0">
                          <a:solidFill>
                            <a:srgbClr val="0099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____________,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99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________________________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35302517"/>
                  </a:ext>
                </a:extLst>
              </a:tr>
            </a:tbl>
          </a:graphicData>
        </a:graphic>
      </p:graphicFrame>
      <p:pic>
        <p:nvPicPr>
          <p:cNvPr id="3" name="Picture 2" descr="Imagen relacionada">
            <a:extLst>
              <a:ext uri="{FF2B5EF4-FFF2-40B4-BE49-F238E27FC236}">
                <a16:creationId xmlns="" xmlns:a16="http://schemas.microsoft.com/office/drawing/2014/main" id="{7D6B7574-6F71-43F5-8081-DCA8A6C67F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CFEFD"/>
              </a:clrFrom>
              <a:clrTo>
                <a:srgbClr val="FC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700" y="0"/>
            <a:ext cx="43053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1446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E4FCA11F-BE98-4A48-A59A-70B27D0991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224355"/>
              </p:ext>
            </p:extLst>
          </p:nvPr>
        </p:nvGraphicFramePr>
        <p:xfrm>
          <a:off x="57150" y="327074"/>
          <a:ext cx="8972550" cy="63337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6157">
                  <a:extLst>
                    <a:ext uri="{9D8B030D-6E8A-4147-A177-3AD203B41FA5}">
                      <a16:colId xmlns="" xmlns:a16="http://schemas.microsoft.com/office/drawing/2014/main" val="3935903336"/>
                    </a:ext>
                  </a:extLst>
                </a:gridCol>
                <a:gridCol w="4476393">
                  <a:extLst>
                    <a:ext uri="{9D8B030D-6E8A-4147-A177-3AD203B41FA5}">
                      <a16:colId xmlns="" xmlns:a16="http://schemas.microsoft.com/office/drawing/2014/main" val="287726096"/>
                    </a:ext>
                  </a:extLst>
                </a:gridCol>
              </a:tblGrid>
              <a:tr h="2911426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3892585"/>
                  </a:ext>
                </a:extLst>
              </a:tr>
              <a:tr h="17907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00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_______________________?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70C0"/>
                          </a:solidFill>
                        </a:rPr>
                        <a:t>(+) </a:t>
                      </a:r>
                      <a:r>
                        <a:rPr lang="es-MX" sz="2400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Yes, _________________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__________________</a:t>
                      </a:r>
                      <a:r>
                        <a:rPr lang="es-MX" sz="2400" b="1" dirty="0" err="1">
                          <a:solidFill>
                            <a:srgbClr val="00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Brazil</a:t>
                      </a:r>
                      <a:r>
                        <a:rPr lang="es-MX" sz="2400" b="1" dirty="0">
                          <a:solidFill>
                            <a:srgbClr val="00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9900"/>
                          </a:solidFill>
                        </a:rPr>
                        <a:t>(-) </a:t>
                      </a:r>
                      <a:r>
                        <a:rPr lang="es-MX" sz="2400" b="1" dirty="0">
                          <a:solidFill>
                            <a:srgbClr val="0099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____________,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99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________________________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4839370"/>
                  </a:ext>
                </a:extLst>
              </a:tr>
              <a:tr h="16315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00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_______________________?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70C0"/>
                          </a:solidFill>
                        </a:rPr>
                        <a:t>(+)</a:t>
                      </a:r>
                      <a:r>
                        <a:rPr lang="es-MX" sz="2400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Yes, __________________</a:t>
                      </a:r>
                    </a:p>
                    <a:p>
                      <a:endParaRPr lang="es-MX" sz="24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</a:t>
                      </a:r>
                      <a:r>
                        <a:rPr lang="es-MX" sz="2400" b="1" dirty="0" err="1">
                          <a:solidFill>
                            <a:srgbClr val="00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brazilian</a:t>
                      </a:r>
                      <a:r>
                        <a:rPr lang="es-MX" sz="2400" b="1" dirty="0">
                          <a:solidFill>
                            <a:srgbClr val="00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9900"/>
                          </a:solidFill>
                        </a:rPr>
                        <a:t>(-) </a:t>
                      </a:r>
                      <a:r>
                        <a:rPr lang="es-MX" sz="2400" b="1" dirty="0">
                          <a:solidFill>
                            <a:srgbClr val="0099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____________,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99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________________________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35302517"/>
                  </a:ext>
                </a:extLst>
              </a:tr>
            </a:tbl>
          </a:graphicData>
        </a:graphic>
      </p:graphicFrame>
      <p:pic>
        <p:nvPicPr>
          <p:cNvPr id="3" name="Picture 12" descr="Resultado de imagen para argentinian boy  cartoon">
            <a:extLst>
              <a:ext uri="{FF2B5EF4-FFF2-40B4-BE49-F238E27FC236}">
                <a16:creationId xmlns="" xmlns:a16="http://schemas.microsoft.com/office/drawing/2014/main" id="{75F2F291-215C-49C5-B1D3-1C9E7B5E9E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700" y="0"/>
            <a:ext cx="4419599" cy="331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1569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72DD272C-33B3-4186-95C4-6832C34814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3468965"/>
              </p:ext>
            </p:extLst>
          </p:nvPr>
        </p:nvGraphicFramePr>
        <p:xfrm>
          <a:off x="57150" y="327074"/>
          <a:ext cx="8972550" cy="63337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6157">
                  <a:extLst>
                    <a:ext uri="{9D8B030D-6E8A-4147-A177-3AD203B41FA5}">
                      <a16:colId xmlns="" xmlns:a16="http://schemas.microsoft.com/office/drawing/2014/main" val="3935903336"/>
                    </a:ext>
                  </a:extLst>
                </a:gridCol>
                <a:gridCol w="4476393">
                  <a:extLst>
                    <a:ext uri="{9D8B030D-6E8A-4147-A177-3AD203B41FA5}">
                      <a16:colId xmlns="" xmlns:a16="http://schemas.microsoft.com/office/drawing/2014/main" val="287726096"/>
                    </a:ext>
                  </a:extLst>
                </a:gridCol>
              </a:tblGrid>
              <a:tr h="2911426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3892585"/>
                  </a:ext>
                </a:extLst>
              </a:tr>
              <a:tr h="17907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00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_______________________?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70C0"/>
                          </a:solidFill>
                        </a:rPr>
                        <a:t>(+) </a:t>
                      </a:r>
                      <a:r>
                        <a:rPr lang="es-MX" sz="2400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Yes, _________________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_________________France?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9900"/>
                          </a:solidFill>
                        </a:rPr>
                        <a:t>(-) </a:t>
                      </a:r>
                      <a:r>
                        <a:rPr lang="es-MX" sz="2400" b="1" dirty="0">
                          <a:solidFill>
                            <a:srgbClr val="0099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____________,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99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________________________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4839370"/>
                  </a:ext>
                </a:extLst>
              </a:tr>
              <a:tr h="16315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00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_______________________?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70C0"/>
                          </a:solidFill>
                        </a:rPr>
                        <a:t>(+)</a:t>
                      </a:r>
                      <a:r>
                        <a:rPr lang="es-MX" sz="2400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Yes, __________________</a:t>
                      </a:r>
                    </a:p>
                    <a:p>
                      <a:endParaRPr lang="es-MX" sz="24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__________________</a:t>
                      </a:r>
                      <a:r>
                        <a:rPr lang="es-MX" sz="2400" b="1" dirty="0" err="1">
                          <a:solidFill>
                            <a:srgbClr val="00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french</a:t>
                      </a:r>
                      <a:r>
                        <a:rPr lang="es-MX" sz="2400" b="1" dirty="0">
                          <a:solidFill>
                            <a:srgbClr val="00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9900"/>
                          </a:solidFill>
                        </a:rPr>
                        <a:t>(-) </a:t>
                      </a:r>
                      <a:r>
                        <a:rPr lang="es-MX" sz="2400" b="1" dirty="0">
                          <a:solidFill>
                            <a:srgbClr val="0099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____________,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99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________________________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35302517"/>
                  </a:ext>
                </a:extLst>
              </a:tr>
            </a:tbl>
          </a:graphicData>
        </a:graphic>
      </p:graphicFrame>
      <p:pic>
        <p:nvPicPr>
          <p:cNvPr id="3" name="Picture 2" descr="Resultado de imagen para nationalities">
            <a:extLst>
              <a:ext uri="{FF2B5EF4-FFF2-40B4-BE49-F238E27FC236}">
                <a16:creationId xmlns="" xmlns:a16="http://schemas.microsoft.com/office/drawing/2014/main" id="{0BE635BE-38EF-4E01-A1E6-03499AD2A6D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0" t="59158" r="74375" b="9232"/>
          <a:stretch/>
        </p:blipFill>
        <p:spPr bwMode="auto">
          <a:xfrm>
            <a:off x="2857500" y="0"/>
            <a:ext cx="3009900" cy="3664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9332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02C68CA2-7D12-4D91-981C-3AD7F5DFBA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506788"/>
              </p:ext>
            </p:extLst>
          </p:nvPr>
        </p:nvGraphicFramePr>
        <p:xfrm>
          <a:off x="57150" y="327074"/>
          <a:ext cx="8972550" cy="63337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6157">
                  <a:extLst>
                    <a:ext uri="{9D8B030D-6E8A-4147-A177-3AD203B41FA5}">
                      <a16:colId xmlns="" xmlns:a16="http://schemas.microsoft.com/office/drawing/2014/main" val="3935903336"/>
                    </a:ext>
                  </a:extLst>
                </a:gridCol>
                <a:gridCol w="4476393">
                  <a:extLst>
                    <a:ext uri="{9D8B030D-6E8A-4147-A177-3AD203B41FA5}">
                      <a16:colId xmlns="" xmlns:a16="http://schemas.microsoft.com/office/drawing/2014/main" val="287726096"/>
                    </a:ext>
                  </a:extLst>
                </a:gridCol>
              </a:tblGrid>
              <a:tr h="2911426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3892585"/>
                  </a:ext>
                </a:extLst>
              </a:tr>
              <a:tr h="17907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00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_______________________?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70C0"/>
                          </a:solidFill>
                        </a:rPr>
                        <a:t>(+) </a:t>
                      </a:r>
                      <a:r>
                        <a:rPr lang="es-MX" sz="2400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Yes, _________________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_________________China?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9900"/>
                          </a:solidFill>
                        </a:rPr>
                        <a:t>(-) </a:t>
                      </a:r>
                      <a:r>
                        <a:rPr lang="es-MX" sz="2400" b="1" dirty="0">
                          <a:solidFill>
                            <a:srgbClr val="0099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____________,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99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________________________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4839370"/>
                  </a:ext>
                </a:extLst>
              </a:tr>
              <a:tr h="16315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00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_______________________?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70C0"/>
                          </a:solidFill>
                        </a:rPr>
                        <a:t>(+)</a:t>
                      </a:r>
                      <a:r>
                        <a:rPr lang="es-MX" sz="2400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Yes, __________________</a:t>
                      </a:r>
                    </a:p>
                    <a:p>
                      <a:endParaRPr lang="es-MX" sz="24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_________________</a:t>
                      </a:r>
                      <a:r>
                        <a:rPr lang="es-MX" sz="2400" b="1" dirty="0" err="1">
                          <a:solidFill>
                            <a:srgbClr val="00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chinese</a:t>
                      </a:r>
                      <a:r>
                        <a:rPr lang="es-MX" sz="2400" b="1" dirty="0">
                          <a:solidFill>
                            <a:srgbClr val="00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9900"/>
                          </a:solidFill>
                        </a:rPr>
                        <a:t>(-) </a:t>
                      </a:r>
                      <a:r>
                        <a:rPr lang="es-MX" sz="2400" b="1" dirty="0">
                          <a:solidFill>
                            <a:srgbClr val="0099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____________,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2400" b="1" dirty="0">
                          <a:solidFill>
                            <a:srgbClr val="0099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________________________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35302517"/>
                  </a:ext>
                </a:extLst>
              </a:tr>
            </a:tbl>
          </a:graphicData>
        </a:graphic>
      </p:graphicFrame>
      <p:pic>
        <p:nvPicPr>
          <p:cNvPr id="3" name="Picture 2" descr="Imagen relacionada">
            <a:extLst>
              <a:ext uri="{FF2B5EF4-FFF2-40B4-BE49-F238E27FC236}">
                <a16:creationId xmlns="" xmlns:a16="http://schemas.microsoft.com/office/drawing/2014/main" id="{B7F43879-CEF0-4B03-9A19-4A3748A915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D6FE"/>
              </a:clrFrom>
              <a:clrTo>
                <a:srgbClr val="00D6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25" y="0"/>
            <a:ext cx="4124325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27847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277</Words>
  <Application>Microsoft Office PowerPoint</Application>
  <PresentationFormat>Presentación en pantalla (4:3)</PresentationFormat>
  <Paragraphs>90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ENEP</cp:lastModifiedBy>
  <cp:revision>3</cp:revision>
  <dcterms:created xsi:type="dcterms:W3CDTF">2019-10-08T14:36:18Z</dcterms:created>
  <dcterms:modified xsi:type="dcterms:W3CDTF">2019-10-08T16:44:59Z</dcterms:modified>
</cp:coreProperties>
</file>