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43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5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1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40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28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94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5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1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90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46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78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24BFC-D163-4A93-804B-0516D67A79CD}" type="datetimeFigureOut">
              <a:rPr lang="es-MX" smtClean="0"/>
              <a:t>27/11/2019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9C34-E2E1-4DA9-AE4E-76D45B13CD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48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s.co/partes-de-un-ensay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23944" y="763792"/>
            <a:ext cx="112524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Un ensayo </a:t>
            </a:r>
            <a:r>
              <a:rPr lang="es-MX" b="1" i="0" dirty="0" smtClean="0">
                <a:solidFill>
                  <a:srgbClr val="222222"/>
                </a:solidFill>
                <a:effectLst/>
                <a:latin typeface="Roboto"/>
              </a:rPr>
              <a:t>es una interpretación personal </a:t>
            </a:r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sobre un tema específico. Debe ser escrito en prosa y en un tono formal y respetuoso. De manera breve y clara.</a:t>
            </a:r>
          </a:p>
          <a:p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La palabra “ensayo” se deriva del latín “</a:t>
            </a:r>
            <a:r>
              <a:rPr lang="es-MX" b="0" i="1" dirty="0" err="1" smtClean="0">
                <a:solidFill>
                  <a:srgbClr val="222222"/>
                </a:solidFill>
                <a:effectLst/>
                <a:latin typeface="Roboto"/>
              </a:rPr>
              <a:t>exagium</a:t>
            </a:r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” y significa “Presentación de un caso”. Y a diferencia del ensayo científico, no siempre exige que tus opiniones sean sustentadas con citas o fuentes. Aunque hacerlo lo enriquece.</a:t>
            </a:r>
          </a:p>
          <a:p>
            <a:r>
              <a:rPr lang="es-MX" dirty="0"/>
              <a:t>Un ensayo </a:t>
            </a:r>
            <a:r>
              <a:rPr lang="es-MX" b="1" dirty="0"/>
              <a:t>sirve para presentar una introducción a un tema más profundo, a partir de una evaluación crítica</a:t>
            </a:r>
            <a:r>
              <a:rPr lang="es-MX" dirty="0"/>
              <a:t> sobre este. Su meta principal es convencer al lector — o al menos sugestionarle— sobre las ideas que el autor tiene sobre un tema en particular.</a:t>
            </a:r>
          </a:p>
          <a:p>
            <a:r>
              <a:rPr lang="es-MX" dirty="0"/>
              <a:t>El ensayo debe ser escrito siempre </a:t>
            </a:r>
            <a:r>
              <a:rPr lang="es-MX" b="1" dirty="0"/>
              <a:t>pensando en un lector</a:t>
            </a:r>
            <a:r>
              <a:rPr lang="es-MX" dirty="0"/>
              <a:t> que no conoce (pero entiende) a profundidad  el tema sobre el cual se basa.</a:t>
            </a:r>
          </a:p>
          <a:p>
            <a:endParaRPr lang="es-MX" b="0" i="0" dirty="0" smtClean="0">
              <a:solidFill>
                <a:srgbClr val="222222"/>
              </a:solidFill>
              <a:effectLst/>
              <a:latin typeface="Roboto"/>
            </a:endParaRPr>
          </a:p>
          <a:p>
            <a:r>
              <a:rPr lang="es-MX" b="1" dirty="0"/>
              <a:t>1. Analizar la pregunta sobre la cual se va a escribir el ensayo</a:t>
            </a:r>
            <a:endParaRPr lang="es-MX" dirty="0"/>
          </a:p>
          <a:p>
            <a:r>
              <a:rPr lang="es-MX" dirty="0"/>
              <a:t>Las preguntas ensayo son preguntas que plantean un problema o una situación determinada.</a:t>
            </a:r>
          </a:p>
          <a:p>
            <a:r>
              <a:rPr lang="es-MX" dirty="0"/>
              <a:t>Su carácter puede ser literario, científico, académico, social, político o artístico, entre otros. Usualmente están conformadas por tres partes fundamentales (aunque algunas pueden no llevar expresamente una interrogación):</a:t>
            </a:r>
          </a:p>
          <a:p>
            <a:r>
              <a:rPr lang="es-MX" dirty="0"/>
              <a:t>Una afirmación</a:t>
            </a:r>
          </a:p>
          <a:p>
            <a:r>
              <a:rPr lang="es-MX" dirty="0"/>
              <a:t>Una pregunta: cuáles, cómo, dónde, qué, por qué…</a:t>
            </a:r>
          </a:p>
          <a:p>
            <a:r>
              <a:rPr lang="es-MX" dirty="0"/>
              <a:t>Una solicitud: explique, defina, de ejemplos, sustente, exprese cuál es su opinión…</a:t>
            </a:r>
          </a:p>
          <a:p>
            <a:r>
              <a:rPr lang="es-MX" dirty="0"/>
              <a:t>Normalmente en la afirmación se encuentra el tema clave. Pon especial atención en esta parte.</a:t>
            </a:r>
          </a:p>
          <a:p>
            <a:r>
              <a:rPr lang="es-MX" dirty="0"/>
              <a:t>Una buena estrategia es copiar la pregunta en un papel o en tu computador y resaltar las palabras más relevantes: nombres, verbos, adjetivos:</a:t>
            </a:r>
          </a:p>
          <a:p>
            <a:endParaRPr lang="es-MX" b="0" i="0" dirty="0">
              <a:solidFill>
                <a:srgbClr val="222222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05138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2428" y="545465"/>
            <a:ext cx="10919012" cy="6102762"/>
          </a:xfrm>
        </p:spPr>
        <p:txBody>
          <a:bodyPr>
            <a:normAutofit/>
          </a:bodyPr>
          <a:lstStyle/>
          <a:p>
            <a:r>
              <a:rPr lang="es-MX" sz="1800" dirty="0"/>
              <a:t>Extrae de la pregunta el tema sobre el cual tratará el ensayo.</a:t>
            </a:r>
          </a:p>
          <a:p>
            <a:r>
              <a:rPr lang="es-MX" sz="1800" dirty="0"/>
              <a:t>Comprende qué es lo que te están pidiendo desarrollar a partir de ese interrogante</a:t>
            </a:r>
            <a:r>
              <a:rPr lang="es-MX" sz="1800" dirty="0" smtClean="0"/>
              <a:t>.</a:t>
            </a:r>
          </a:p>
          <a:p>
            <a:r>
              <a:rPr lang="es-MX" sz="1800" dirty="0"/>
              <a:t>El Análisis del tema:</a:t>
            </a:r>
          </a:p>
          <a:p>
            <a:r>
              <a:rPr lang="es-MX" sz="1800" dirty="0"/>
              <a:t>Es muy probable que el tema sobre el cual vas a escribir tu ensayo sea un tema que previamente hayas visto en clase o que hayas leído o estudiado por tu cuenta, lo cual hará más sencillo el proceso.</a:t>
            </a:r>
          </a:p>
          <a:p>
            <a:r>
              <a:rPr lang="es-MX" sz="1800" dirty="0"/>
              <a:t>Pero, si es un tema que no conoces a fondo, informarte antes de comenzar a escribir va a ser crucial</a:t>
            </a:r>
            <a:r>
              <a:rPr lang="es-MX" sz="1800" dirty="0" smtClean="0"/>
              <a:t>.</a:t>
            </a:r>
          </a:p>
          <a:p>
            <a:r>
              <a:rPr lang="es-MX" sz="2100" dirty="0"/>
              <a:t>Planificar la investigación</a:t>
            </a:r>
            <a:r>
              <a:rPr lang="es-MX" sz="2100" dirty="0" smtClean="0"/>
              <a:t>:</a:t>
            </a:r>
          </a:p>
          <a:p>
            <a:endParaRPr lang="es-MX" sz="2100" dirty="0"/>
          </a:p>
          <a:p>
            <a:r>
              <a:rPr lang="es-MX" sz="2100" dirty="0"/>
              <a:t>¿Tienes libros sobre el tema</a:t>
            </a:r>
            <a:r>
              <a:rPr lang="es-MX" sz="2100" dirty="0" smtClean="0"/>
              <a:t>?</a:t>
            </a:r>
          </a:p>
          <a:p>
            <a:endParaRPr lang="es-MX" sz="2100" dirty="0"/>
          </a:p>
          <a:p>
            <a:r>
              <a:rPr lang="es-MX" sz="2100" dirty="0"/>
              <a:t>¿Eres visitante asiduo de páginas </a:t>
            </a:r>
            <a:r>
              <a:rPr lang="es-MX" sz="2100" dirty="0" err="1"/>
              <a:t>co</a:t>
            </a:r>
            <a:r>
              <a:rPr lang="es-MX" sz="2100" dirty="0"/>
              <a:t>-relacionadas con el tema de tu ensayo?</a:t>
            </a:r>
          </a:p>
          <a:p>
            <a:r>
              <a:rPr lang="es-MX" sz="2100" dirty="0"/>
              <a:t>¿Asistes a grupos de discusión</a:t>
            </a:r>
            <a:r>
              <a:rPr lang="es-MX" sz="2100" dirty="0" smtClean="0"/>
              <a:t>?</a:t>
            </a:r>
          </a:p>
          <a:p>
            <a:endParaRPr lang="es-MX" sz="2100" dirty="0"/>
          </a:p>
          <a:p>
            <a:r>
              <a:rPr lang="es-MX" sz="2100" dirty="0"/>
              <a:t>¿Tienes contacto con personas que puedan darte luces sobre el tema a tratar y de paso servirte de fuente secundaria para sustentar tus argumentos a favor o en contra?</a:t>
            </a:r>
          </a:p>
          <a:p>
            <a:endParaRPr lang="es-MX" sz="2100" dirty="0"/>
          </a:p>
          <a:p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3966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6667" y="612845"/>
            <a:ext cx="1149992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22222"/>
                </a:solidFill>
                <a:effectLst/>
                <a:latin typeface="Raleway"/>
              </a:rPr>
              <a:t>Lista de Ideas:</a:t>
            </a:r>
          </a:p>
          <a:p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Ayudándote con tus apuntes y toda la información que ahora tienes en tu mente sobre el tema, haz un listado de todas las ideas que para ti ayudan a responder la pregunta ensayo.</a:t>
            </a:r>
          </a:p>
          <a:p>
            <a:r>
              <a:rPr lang="es-MX" b="1" i="0" dirty="0" smtClean="0">
                <a:solidFill>
                  <a:srgbClr val="222222"/>
                </a:solidFill>
                <a:effectLst/>
                <a:latin typeface="Roboto"/>
              </a:rPr>
              <a:t>PARA TENER EN CUENTA:</a:t>
            </a:r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 recuerda que un ensayo es un escrito personal, en el que a través de tu opinión dejarás ver tu posición sobre un tema, tus ideas y modo de pensar.</a:t>
            </a:r>
            <a:b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</a:br>
            <a:endParaRPr lang="es-MX" b="0" i="0" dirty="0" smtClean="0">
              <a:solidFill>
                <a:srgbClr val="222222"/>
              </a:solidFill>
              <a:effectLst/>
              <a:latin typeface="Roboto"/>
            </a:endParaRPr>
          </a:p>
          <a:p>
            <a:r>
              <a:rPr lang="es-MX" b="0" i="0" dirty="0" smtClean="0">
                <a:solidFill>
                  <a:srgbClr val="222222"/>
                </a:solidFill>
                <a:effectLst/>
                <a:latin typeface="Raleway"/>
              </a:rPr>
              <a:t>Lista en un papel los temas y su orden:</a:t>
            </a:r>
          </a:p>
          <a:p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Un ensayo se compone de varios párrafos de desarrollo, por lo que en un papel deberás planificar cómo vas a desarrollar el tema. Crea un orden que consideres importante para desarrollar el tema.</a:t>
            </a:r>
          </a:p>
          <a:p>
            <a:r>
              <a:rPr lang="es-MX" b="1" i="0" dirty="0" smtClean="0">
                <a:solidFill>
                  <a:srgbClr val="222222"/>
                </a:solidFill>
                <a:effectLst/>
                <a:latin typeface="Roboto"/>
              </a:rPr>
              <a:t>¿Por qué es importante que ordenes en varios párrafos el desarrollo del tema? </a:t>
            </a:r>
            <a:r>
              <a:rPr lang="es-MX" b="0" i="0" dirty="0" smtClean="0">
                <a:solidFill>
                  <a:srgbClr val="222222"/>
                </a:solidFill>
                <a:effectLst/>
                <a:latin typeface="Roboto"/>
              </a:rPr>
              <a:t>Porque así podrás plantear una idea principal, defender o sustentar posición frente a la situación y aportar referencias que apoyen o sustenten tu ensayo.</a:t>
            </a:r>
          </a:p>
          <a:p>
            <a:r>
              <a:rPr lang="es-MX" dirty="0"/>
              <a:t>Al hacerlo en varios párrafos será más sencillo para el lector comprender la totalidad del texto.</a:t>
            </a:r>
          </a:p>
          <a:p>
            <a:r>
              <a:rPr lang="es-MX" dirty="0"/>
              <a:t>En este punto no pienses en el orden final del ensayo sino en el orden en el que vas a abordar el tema como tal, relacionado con la pregunta para el ensayo</a:t>
            </a:r>
            <a:r>
              <a:rPr lang="es-MX" dirty="0" smtClean="0"/>
              <a:t>.</a:t>
            </a:r>
          </a:p>
          <a:p>
            <a:r>
              <a:rPr lang="es-MX" dirty="0"/>
              <a:t>Dar la estructura a las partes del ensayo</a:t>
            </a:r>
          </a:p>
          <a:p>
            <a:r>
              <a:rPr lang="es-MX" dirty="0"/>
              <a:t>La estructura y </a:t>
            </a:r>
            <a:r>
              <a:rPr lang="es-MX" dirty="0">
                <a:hlinkClick r:id="rId2"/>
              </a:rPr>
              <a:t>las partes de un ensayo</a:t>
            </a:r>
            <a:r>
              <a:rPr lang="es-MX" dirty="0"/>
              <a:t> son primordiales, por presentación y para darle una continuidad al contenido.</a:t>
            </a:r>
          </a:p>
          <a:p>
            <a:r>
              <a:rPr lang="es-MX" dirty="0"/>
              <a:t>La introducción:</a:t>
            </a:r>
          </a:p>
          <a:p>
            <a:r>
              <a:rPr lang="es-MX" dirty="0"/>
              <a:t>Es un breve texto que le contará a tu lector a grandes rasgos qué va a encontrar a lo largo del ensayo.</a:t>
            </a:r>
          </a:p>
          <a:p>
            <a:r>
              <a:rPr lang="es-MX" dirty="0"/>
              <a:t>Cuida que sea un párrafo claro y corto. Y, atractivo para enganchar al lector.</a:t>
            </a:r>
          </a:p>
          <a:p>
            <a:endParaRPr lang="es-MX" dirty="0"/>
          </a:p>
          <a:p>
            <a:endParaRPr lang="es-MX" b="0" i="0" dirty="0">
              <a:solidFill>
                <a:srgbClr val="222222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511834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5308" y="494852"/>
            <a:ext cx="10568492" cy="5682111"/>
          </a:xfrm>
        </p:spPr>
        <p:txBody>
          <a:bodyPr>
            <a:normAutofit/>
          </a:bodyPr>
          <a:lstStyle/>
          <a:p>
            <a:r>
              <a:rPr lang="es-MX" sz="1900" dirty="0"/>
              <a:t>El desarrollo del tema:</a:t>
            </a:r>
          </a:p>
          <a:p>
            <a:r>
              <a:rPr lang="es-MX" sz="1900" dirty="0"/>
              <a:t>Aquí van todas las ideas relevantes del tema, tus por </a:t>
            </a:r>
            <a:r>
              <a:rPr lang="es-MX" sz="1900" dirty="0" smtClean="0"/>
              <a:t>qué, </a:t>
            </a:r>
            <a:r>
              <a:rPr lang="es-MX" sz="1900" dirty="0"/>
              <a:t>tus opiniones, tus comparaciones, tus análisis, tu postura; todo lo que responde a la pregunta ensayo.</a:t>
            </a:r>
          </a:p>
          <a:p>
            <a:r>
              <a:rPr lang="es-MX" sz="1900" dirty="0"/>
              <a:t>En esta parte se incluyen también las evidencias y pruebas que soporten tu opinión.</a:t>
            </a:r>
            <a:br>
              <a:rPr lang="es-MX" sz="1900" dirty="0"/>
            </a:br>
            <a:endParaRPr lang="es-MX" sz="1900" dirty="0"/>
          </a:p>
          <a:p>
            <a:r>
              <a:rPr lang="es-MX" sz="1900" dirty="0"/>
              <a:t>Las conclusiones:</a:t>
            </a:r>
          </a:p>
          <a:p>
            <a:r>
              <a:rPr lang="es-MX" sz="1900" dirty="0"/>
              <a:t>Es un breve resumen de las ideas más relevantes del ensayo. Si en la introducción atraes al lector para lea el ensayo, en las conclusiones le dejas puntos importantes en qué pensar.</a:t>
            </a:r>
            <a:br>
              <a:rPr lang="es-MX" sz="1900" dirty="0"/>
            </a:br>
            <a:endParaRPr lang="es-MX" sz="1900" dirty="0"/>
          </a:p>
          <a:p>
            <a:r>
              <a:rPr lang="es-MX" sz="1900" dirty="0"/>
              <a:t>La bibliografía .</a:t>
            </a:r>
          </a:p>
          <a:p>
            <a:r>
              <a:rPr lang="es-MX" sz="1900" dirty="0"/>
              <a:t>Todos los soportes en texto y audiovisuales en que te basaste para hacer la investigación del tema.</a:t>
            </a:r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41636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ómo hacer un ensay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92" y="129092"/>
            <a:ext cx="9369909" cy="673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021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260</Words>
  <Application>Microsoft Office PowerPoint</Application>
  <PresentationFormat>Panorámica</PresentationFormat>
  <Paragraphs>46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Raleway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2019-11-27T16:24:36Z</dcterms:created>
  <dcterms:modified xsi:type="dcterms:W3CDTF">2019-11-27T16:42:05Z</dcterms:modified>
</cp:coreProperties>
</file>