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86600" cy="9372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457E3-5881-427A-B0FB-03C64EEAEB45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557DE-EE48-4CEE-84F1-435030C397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148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461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24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048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92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010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531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228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10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611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536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71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80AB-7157-494E-AD00-8ADE0D9389B8}" type="datetimeFigureOut">
              <a:rPr lang="es-MX" smtClean="0"/>
              <a:t>21/05/2013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147D-EAFD-42F2-B8D9-BEDF3AFAA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046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FORMA, ESPACIO Y MEDIDA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 smtClean="0"/>
              <a:t>UNIDAD</a:t>
            </a:r>
          </a:p>
          <a:p>
            <a:r>
              <a:rPr lang="es-MX" b="1" dirty="0" smtClean="0"/>
              <a:t>MEDIDDA Y CÁLCULO GEOMÉTRICO</a:t>
            </a:r>
          </a:p>
          <a:p>
            <a:r>
              <a:rPr lang="es-MX" b="1" dirty="0" smtClean="0"/>
              <a:t>TEMA</a:t>
            </a:r>
          </a:p>
          <a:p>
            <a:r>
              <a:rPr lang="es-MX" b="1" dirty="0" smtClean="0"/>
              <a:t>TIEMPO, PESO Y OTRAS MAGNITUDES MEDIBLES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134750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EQUIPO 4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EXPLIQUEN EN QUE CONSISTEN LAS CANTIDADES FÍSICAS Y CUALES COMPRENDE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8521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EQUIPO 5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EXPLIQUEN EN QUE CONSISTEN LAS CANTIDADES NO FÍSICAS Y CUALES COMPRENDE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250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14579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MX" sz="6000" b="1" dirty="0" smtClean="0"/>
              <a:t>PORTADA  PARA</a:t>
            </a:r>
            <a:br>
              <a:rPr lang="es-MX" sz="6000" b="1" dirty="0" smtClean="0"/>
            </a:br>
            <a:r>
              <a:rPr lang="es-MX" sz="6000" b="1" dirty="0" smtClean="0"/>
              <a:t> LA   EVIDENCIA  DEL   TEMA </a:t>
            </a:r>
            <a:endParaRPr lang="es-MX" sz="6000" b="1" dirty="0"/>
          </a:p>
        </p:txBody>
      </p:sp>
    </p:spTree>
    <p:extLst>
      <p:ext uri="{BB962C8B-B14F-4D97-AF65-F5344CB8AC3E}">
        <p14:creationId xmlns:p14="http://schemas.microsoft.com/office/powerpoint/2010/main" val="196587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68968" y="196961"/>
            <a:ext cx="1110113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ctr">
              <a:spcAft>
                <a:spcPts val="0"/>
              </a:spcAft>
            </a:pPr>
            <a:r>
              <a:rPr lang="es-MX" sz="2000" b="1" i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ESCUELA NORMAL DE EDUCACIÓN PREESCOLAR</a:t>
            </a: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170" algn="ctr">
              <a:spcAft>
                <a:spcPts val="0"/>
              </a:spcAft>
            </a:pPr>
            <a:r>
              <a:rPr lang="es-MX" sz="2000" b="1" i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170" algn="ctr">
              <a:spcAft>
                <a:spcPts val="0"/>
              </a:spcAft>
            </a:pPr>
            <a:r>
              <a:rPr lang="es-MX" sz="2000" b="1" i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Datos de una portada (curso, nombre, número de lista)</a:t>
            </a: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170" algn="ctr">
              <a:spcAft>
                <a:spcPts val="0"/>
              </a:spcAft>
            </a:pPr>
            <a:r>
              <a:rPr lang="es-MX" sz="2000" b="1" i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170" algn="ctr">
              <a:spcAft>
                <a:spcPts val="0"/>
              </a:spcAft>
            </a:pPr>
            <a:r>
              <a:rPr lang="es-MX" sz="2000" b="1" i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Unidad:  Medida y cálculo geométrico</a:t>
            </a:r>
          </a:p>
          <a:p>
            <a:pPr marL="90170" algn="ctr">
              <a:spcAft>
                <a:spcPts val="0"/>
              </a:spcAft>
            </a:pP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MX" sz="2000" b="1" i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Tema: </a:t>
            </a:r>
            <a:r>
              <a:rPr lang="es-ES" sz="20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2.4</a:t>
            </a:r>
            <a:r>
              <a:rPr lang="es-ES" sz="2000" b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Tiempo, peso y otras magnitudes medibles</a:t>
            </a:r>
          </a:p>
          <a:p>
            <a:pPr algn="ctr">
              <a:spcAft>
                <a:spcPts val="0"/>
              </a:spcAft>
            </a:pPr>
            <a:endParaRPr lang="es-ES" sz="2000" b="1" dirty="0" smtClean="0"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es-MX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MX" sz="2000" b="1" i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Competencia a desarrollar: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Plantea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y resuelve problemas geométricos en diferentes contextos con recursos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tradicionales y/o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uso de la geometría dinámica.</a:t>
            </a:r>
            <a:r>
              <a:rPr lang="es-MX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.</a:t>
            </a: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170" algn="ctr">
              <a:spcAft>
                <a:spcPts val="0"/>
              </a:spcAft>
            </a:pPr>
            <a:r>
              <a:rPr lang="es-MX" sz="2000" b="1" i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s-MX" sz="2000" b="1" i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Aprendizaje esperado: </a:t>
            </a:r>
            <a:r>
              <a:rPr lang="es-MX" sz="2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resolver problemas de perímetro, área, volumen, tiempo, peso y temperatura que permitan aplicar los aprendizajes adquiridos por medio de un examen escrito</a:t>
            </a:r>
            <a:r>
              <a:rPr lang="es-MX" sz="2000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. </a:t>
            </a: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170" algn="ctr">
              <a:spcAft>
                <a:spcPts val="0"/>
              </a:spcAft>
            </a:pPr>
            <a:r>
              <a:rPr lang="es-MX" sz="2000" i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MX" sz="2000" b="1" i="1" dirty="0" smtClean="0"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Rasgos o competencias esperadas del perfil de egreso: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Emplea la evaluación para intervenir en los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iferentes ámbitos y  momentos de la tarea educativa.</a:t>
            </a: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71600" algn="ctr">
              <a:spcAft>
                <a:spcPts val="0"/>
              </a:spcAft>
            </a:pPr>
            <a:r>
              <a:rPr lang="es-MX" sz="20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s-MX" sz="20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Trabajo a Desarrollar:</a:t>
            </a:r>
          </a:p>
          <a:p>
            <a:pPr algn="ctr">
              <a:spcAft>
                <a:spcPts val="1200"/>
              </a:spcAft>
            </a:pPr>
            <a:r>
              <a:rPr lang="es-MX" sz="20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Examen de la unidad medida y cálculo geométrico</a:t>
            </a:r>
            <a:endParaRPr lang="es-MX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0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2.4 Tiempo, peso y otras magnitudes medibles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Resuelve el siguiente problema de forma individual y en plenaria participa con tus soluciones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b="1" dirty="0"/>
              <a:t>Pedro hace de su casa a Querétaro 2.40 </a:t>
            </a:r>
            <a:r>
              <a:rPr lang="es-MX" b="1" dirty="0" err="1"/>
              <a:t>hrs</a:t>
            </a:r>
            <a:r>
              <a:rPr lang="es-MX" b="1" dirty="0"/>
              <a:t>.  ¿Cuánto </a:t>
            </a:r>
            <a:r>
              <a:rPr lang="es-MX" b="1" dirty="0" smtClean="0"/>
              <a:t>tiempo en minutos </a:t>
            </a:r>
            <a:r>
              <a:rPr lang="es-MX" b="1" dirty="0"/>
              <a:t>invierte en su recorrido?</a:t>
            </a:r>
          </a:p>
          <a:p>
            <a:pPr marL="0" indent="0">
              <a:buNone/>
            </a:pPr>
            <a:r>
              <a:rPr lang="es-MX" b="1" dirty="0" smtClean="0"/>
              <a:t>A</a:t>
            </a:r>
            <a:r>
              <a:rPr lang="es-MX" b="1" dirty="0"/>
              <a:t>) 240 </a:t>
            </a:r>
            <a:r>
              <a:rPr lang="es-MX" b="1" dirty="0" smtClean="0"/>
              <a:t>minutos   </a:t>
            </a:r>
          </a:p>
          <a:p>
            <a:pPr marL="0" indent="0">
              <a:buNone/>
            </a:pPr>
            <a:r>
              <a:rPr lang="es-MX" b="1" dirty="0" smtClean="0"/>
              <a:t>B</a:t>
            </a:r>
            <a:r>
              <a:rPr lang="es-MX" b="1" dirty="0"/>
              <a:t>) 160 minutos	</a:t>
            </a:r>
          </a:p>
          <a:p>
            <a:pPr marL="0" indent="0">
              <a:buNone/>
            </a:pPr>
            <a:r>
              <a:rPr lang="es-MX" b="1" dirty="0" smtClean="0"/>
              <a:t>C</a:t>
            </a:r>
            <a:r>
              <a:rPr lang="es-MX" b="1" dirty="0"/>
              <a:t>) 144 minutos	    </a:t>
            </a: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D</a:t>
            </a:r>
            <a:r>
              <a:rPr lang="es-MX" b="1" dirty="0"/>
              <a:t>) 124 minutos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375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75873"/>
            <a:ext cx="10515600" cy="4701089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rgbClr val="FF0000"/>
                </a:solidFill>
              </a:rPr>
              <a:t>EQUIPO 1   </a:t>
            </a:r>
            <a:r>
              <a:rPr lang="es-MX" dirty="0" smtClean="0"/>
              <a:t>1, 25, 18, 13 Y 7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>
                <a:solidFill>
                  <a:srgbClr val="FF0000"/>
                </a:solidFill>
              </a:rPr>
              <a:t>EQUIPO 2   </a:t>
            </a:r>
            <a:r>
              <a:rPr lang="es-MX" dirty="0" smtClean="0"/>
              <a:t>2, 10, 14, </a:t>
            </a:r>
            <a:r>
              <a:rPr lang="es-MX" dirty="0" smtClean="0"/>
              <a:t>19 Y 23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>
                <a:solidFill>
                  <a:srgbClr val="FF0000"/>
                </a:solidFill>
              </a:rPr>
              <a:t>EQUIPO 3   </a:t>
            </a:r>
            <a:r>
              <a:rPr lang="es-MX" dirty="0" smtClean="0"/>
              <a:t>3, 6, 11, 17 Y 24</a:t>
            </a:r>
          </a:p>
          <a:p>
            <a:pPr marL="0" indent="0">
              <a:buNone/>
            </a:pPr>
            <a:endParaRPr lang="es-MX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MX" dirty="0" smtClean="0">
                <a:solidFill>
                  <a:srgbClr val="FF0000"/>
                </a:solidFill>
              </a:rPr>
              <a:t>EQUIPO 4   </a:t>
            </a:r>
            <a:r>
              <a:rPr lang="es-MX" dirty="0" smtClean="0"/>
              <a:t>4, 9, 12, 15 Y 20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>
                <a:solidFill>
                  <a:srgbClr val="FF0000"/>
                </a:solidFill>
              </a:rPr>
              <a:t>EQUIPO 5   </a:t>
            </a:r>
            <a:r>
              <a:rPr lang="es-MX" dirty="0" smtClean="0"/>
              <a:t>5, 6, 8, 16 Y 21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171074" y="545432"/>
            <a:ext cx="8903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EQUIPOS PARA LA PRIMERA FASE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15496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2201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EQUIPOS PARA LA SEGUNDA FASE</a:t>
            </a:r>
            <a:endParaRPr lang="es-MX" sz="36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1266825"/>
            <a:ext cx="9516979" cy="4910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s-MX" dirty="0" smtClean="0">
                <a:solidFill>
                  <a:srgbClr val="FF0000"/>
                </a:solidFill>
              </a:rPr>
              <a:t>EQUIPO 1   </a:t>
            </a:r>
            <a:r>
              <a:rPr lang="es-MX" dirty="0" smtClean="0"/>
              <a:t>1, 2, 3, 4 Y 5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s-MX" dirty="0" smtClean="0">
                <a:solidFill>
                  <a:srgbClr val="FF0000"/>
                </a:solidFill>
              </a:rPr>
              <a:t>EQUIPO 2   </a:t>
            </a:r>
            <a:r>
              <a:rPr lang="es-MX" dirty="0" smtClean="0"/>
              <a:t>6, 8, 9, 10 Y 25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s-MX" dirty="0" smtClean="0">
                <a:solidFill>
                  <a:srgbClr val="FF0000"/>
                </a:solidFill>
              </a:rPr>
              <a:t>EQUIPO 3   </a:t>
            </a:r>
            <a:r>
              <a:rPr lang="es-MX" dirty="0" smtClean="0"/>
              <a:t>11, 12, 14, 16 Y 18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s-MX" dirty="0" smtClean="0">
                <a:solidFill>
                  <a:srgbClr val="FF0000"/>
                </a:solidFill>
              </a:rPr>
              <a:t>EQUIPO 4   </a:t>
            </a:r>
            <a:r>
              <a:rPr lang="es-MX" dirty="0" smtClean="0"/>
              <a:t>13, 15, 17, 19 Y 21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s-MX" dirty="0" smtClean="0">
                <a:solidFill>
                  <a:srgbClr val="FF0000"/>
                </a:solidFill>
              </a:rPr>
              <a:t>EQUIPO 5    </a:t>
            </a:r>
            <a:r>
              <a:rPr lang="es-MX" dirty="0" smtClean="0"/>
              <a:t>7, 20, 22, 23 Y 24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438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EQUIPO 1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9145" y="1690688"/>
            <a:ext cx="10515600" cy="4616594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¿CUÁL ES EL CONCEPYO DE MEDICIÓN QUE MANEJA SPERRY EN LA LECTURA Y CUALES SON LOS PRINCIPIOS DE MEDICIÓN?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706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EQUIPO 2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¿EN QUÉ CONSISTEN LAS UNIDADES ARBITRARIAS Y QUE RELACIÓN EXISTE ENTRE ESTAS Y EL NIÑO?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5674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EQUIPO 3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¿QUÉ DIFICULTADES ENFRENTAN LOS NIÑOS AL TRABAJAR CON MEDICIÓN?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70225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275</Words>
  <Application>Microsoft Office PowerPoint</Application>
  <PresentationFormat>Panorámica</PresentationFormat>
  <Paragraphs>56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Tema de Office</vt:lpstr>
      <vt:lpstr>FORMA, ESPACIO Y MEDIDA</vt:lpstr>
      <vt:lpstr>PORTADA  PARA  LA   EVIDENCIA  DEL   TEMA </vt:lpstr>
      <vt:lpstr>Presentación de PowerPoint</vt:lpstr>
      <vt:lpstr>2.4 Tiempo, peso y otras magnitudes medibles</vt:lpstr>
      <vt:lpstr>Presentación de PowerPoint</vt:lpstr>
      <vt:lpstr>EQUIPOS PARA LA SEGUNDA FASE</vt:lpstr>
      <vt:lpstr>EQUIPO 1</vt:lpstr>
      <vt:lpstr>EQUIPO 2</vt:lpstr>
      <vt:lpstr>EQUIPO 3</vt:lpstr>
      <vt:lpstr>EQUIPO 4</vt:lpstr>
      <vt:lpstr>EQUIPO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FORMA, ESPACIO Y MEDIDA</dc:title>
  <dc:creator>tere.cerdao@gmail.com</dc:creator>
  <cp:lastModifiedBy>tere.cerdao@gmail.com</cp:lastModifiedBy>
  <cp:revision>9</cp:revision>
  <cp:lastPrinted>2013-05-21T18:18:52Z</cp:lastPrinted>
  <dcterms:created xsi:type="dcterms:W3CDTF">2013-05-21T17:26:04Z</dcterms:created>
  <dcterms:modified xsi:type="dcterms:W3CDTF">2013-05-21T18:51:19Z</dcterms:modified>
</cp:coreProperties>
</file>