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7086600" cy="93726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E457E3-5881-427A-B0FB-03C64EEAEB45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4014788" y="8902700"/>
            <a:ext cx="3070225" cy="469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9557DE-EE48-4CEE-84F1-435030C397A5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82148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74619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244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0487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0920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70105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15319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2288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076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36117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553671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37126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680AB-7157-494E-AD00-8ADE0D9389B8}" type="datetimeFigureOut">
              <a:rPr lang="es-MX" smtClean="0"/>
              <a:t>21/05/2013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147D-EAFD-42F2-B8D9-BEDF3AFAA1E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0464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FORMA, ESPACIO Y MEDIDA</a:t>
            </a:r>
            <a:endParaRPr lang="es-MX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s-MX" b="1" dirty="0" smtClean="0"/>
              <a:t>UNIDAD</a:t>
            </a:r>
          </a:p>
          <a:p>
            <a:r>
              <a:rPr lang="es-MX" b="1" dirty="0" smtClean="0"/>
              <a:t>MEDIDDA Y CÁLCULO GEOMÉTRICO</a:t>
            </a:r>
          </a:p>
          <a:p>
            <a:r>
              <a:rPr lang="es-MX" b="1" dirty="0" smtClean="0"/>
              <a:t>TEMA</a:t>
            </a:r>
          </a:p>
          <a:p>
            <a:r>
              <a:rPr lang="es-MX" b="1" dirty="0" smtClean="0"/>
              <a:t>TIEMPO, PESO Y OTRAS MAGNITUDES MEDIBLES</a:t>
            </a:r>
            <a:endParaRPr lang="es-MX" b="1" dirty="0"/>
          </a:p>
        </p:txBody>
      </p:sp>
    </p:spTree>
    <p:extLst>
      <p:ext uri="{BB962C8B-B14F-4D97-AF65-F5344CB8AC3E}">
        <p14:creationId xmlns:p14="http://schemas.microsoft.com/office/powerpoint/2010/main" val="11347503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EQUIPO 4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EXPLIQUEN EN QUE CONSISTEN LAS CANTIDADES FÍSICAS Y CUALES COMPRENDE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078521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EQUIPO 5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EXPLIQUEN EN QUE CONSISTEN LAS CANTIDADES NO FÍSICAS Y CUALES COMPRENDE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5425080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145799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s-MX" sz="6000" b="1" dirty="0" smtClean="0"/>
              <a:t>PORTADA  PARA</a:t>
            </a:r>
            <a:br>
              <a:rPr lang="es-MX" sz="6000" b="1" dirty="0" smtClean="0"/>
            </a:br>
            <a:r>
              <a:rPr lang="es-MX" sz="6000" b="1" dirty="0" smtClean="0"/>
              <a:t> LA   EVIDENCIA  DEL   TEMA </a:t>
            </a:r>
            <a:endParaRPr lang="es-MX" sz="6000" b="1" dirty="0"/>
          </a:p>
        </p:txBody>
      </p:sp>
    </p:spTree>
    <p:extLst>
      <p:ext uri="{BB962C8B-B14F-4D97-AF65-F5344CB8AC3E}">
        <p14:creationId xmlns:p14="http://schemas.microsoft.com/office/powerpoint/2010/main" val="1965875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/>
          <p:cNvSpPr/>
          <p:nvPr/>
        </p:nvSpPr>
        <p:spPr>
          <a:xfrm>
            <a:off x="368968" y="196961"/>
            <a:ext cx="11101137" cy="60939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0170" algn="ctr"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ESCUELA NORMAL DE EDUCACIÓN PREESCOLAR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170" algn="ctr"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170" algn="ctr"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Datos de una portada (curso, nombre, número de lista)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170" algn="ctr"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170" algn="ctr"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Unidad:  Medida y cálculo geométrico</a:t>
            </a:r>
          </a:p>
          <a:p>
            <a:pPr marL="90170" algn="ctr">
              <a:spcAft>
                <a:spcPts val="0"/>
              </a:spcAft>
            </a:pP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Tema: </a:t>
            </a:r>
            <a:r>
              <a:rPr lang="es-ES" sz="2000" b="1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2.4</a:t>
            </a:r>
            <a:r>
              <a:rPr lang="es-ES" sz="2000" b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Tiempo, peso y otras magnitudes medibles</a:t>
            </a:r>
          </a:p>
          <a:p>
            <a:pPr algn="ctr">
              <a:spcAft>
                <a:spcPts val="0"/>
              </a:spcAft>
            </a:pPr>
            <a:endParaRPr lang="es-ES" sz="2000" b="1" dirty="0" smtClean="0">
              <a:effectLst/>
              <a:latin typeface="Arial" panose="020B0604020202020204" pitchFamily="34" charset="0"/>
              <a:ea typeface="Arial Unicode MS" panose="020B0604020202020204" pitchFamily="34" charset="-128"/>
              <a:cs typeface="Arial" panose="020B0604020202020204" pitchFamily="34" charset="0"/>
            </a:endParaRPr>
          </a:p>
          <a:p>
            <a:pPr algn="ctr"/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 </a:t>
            </a: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Competencia a desarrollar: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Plantea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y resuelve problemas geométricos en diferentes contextos con recursos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tradicionales y/o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el uso de la geometría dinámica.</a:t>
            </a:r>
            <a:r>
              <a:rPr lang="es-MX" sz="200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170" algn="ctr"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Aprendizaje esperado: </a:t>
            </a:r>
            <a:r>
              <a:rPr lang="es-MX" sz="2000" dirty="0" smtClean="0"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resolver problemas de perímetro, área, volumen, tiempo, peso y temperatura que permitan aplicar los aprendizajes adquiridos por medio de un examen escrito</a:t>
            </a:r>
            <a:r>
              <a:rPr lang="es-MX" sz="2000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. 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90170" algn="ctr">
              <a:spcAft>
                <a:spcPts val="0"/>
              </a:spcAft>
            </a:pPr>
            <a:r>
              <a:rPr lang="es-MX" sz="2000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 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es-MX" sz="2000" b="1" i="1" dirty="0" smtClean="0">
                <a:effectLst/>
                <a:latin typeface="Arial" panose="020B0604020202020204" pitchFamily="34" charset="0"/>
                <a:ea typeface="Arial Unicode MS" panose="020B0604020202020204" pitchFamily="34" charset="-128"/>
                <a:cs typeface="Arial" panose="020B0604020202020204" pitchFamily="34" charset="0"/>
              </a:rPr>
              <a:t>Rasgos o competencias esperadas del perfil de egreso: 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Emplea la evaluación para intervenir en los 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es-MX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iferentes ámbitos y  momentos de la tarea educativa.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1371600" algn="ctr">
              <a:spcAft>
                <a:spcPts val="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1200"/>
              </a:spcAft>
            </a:pPr>
            <a:r>
              <a:rPr lang="es-MX" sz="2000" b="1" i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Trabajo a Desarrollar:</a:t>
            </a:r>
          </a:p>
          <a:p>
            <a:pPr algn="ctr">
              <a:spcAft>
                <a:spcPts val="1200"/>
              </a:spcAft>
            </a:pPr>
            <a:r>
              <a:rPr lang="es-MX" sz="2000" b="1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Examen de la unidad medida y cálculo geométrico</a:t>
            </a:r>
            <a:endParaRPr lang="es-MX" sz="2000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90034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2.4 Tiempo, peso y otras magnitudes medibles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Resuelve el siguiente problema de forma individual y en plenaria participa con tus soluciones</a:t>
            </a:r>
          </a:p>
          <a:p>
            <a:endParaRPr lang="es-MX" dirty="0"/>
          </a:p>
          <a:p>
            <a:pPr marL="0" indent="0">
              <a:buNone/>
            </a:pPr>
            <a:r>
              <a:rPr lang="es-MX" b="1" dirty="0"/>
              <a:t>Pedro hace de su casa a Querétaro 2.40 </a:t>
            </a:r>
            <a:r>
              <a:rPr lang="es-MX" b="1" dirty="0" err="1"/>
              <a:t>hrs</a:t>
            </a:r>
            <a:r>
              <a:rPr lang="es-MX" b="1" dirty="0"/>
              <a:t>.  ¿Cuánto </a:t>
            </a:r>
            <a:r>
              <a:rPr lang="es-MX" b="1" dirty="0" smtClean="0"/>
              <a:t>tiempo en minutos </a:t>
            </a:r>
            <a:r>
              <a:rPr lang="es-MX" b="1" dirty="0"/>
              <a:t>invierte en su recorrido?</a:t>
            </a:r>
          </a:p>
          <a:p>
            <a:pPr marL="0" indent="0">
              <a:buNone/>
            </a:pPr>
            <a:r>
              <a:rPr lang="es-MX" b="1" dirty="0" smtClean="0"/>
              <a:t>A</a:t>
            </a:r>
            <a:r>
              <a:rPr lang="es-MX" b="1" dirty="0"/>
              <a:t>) 240 </a:t>
            </a:r>
            <a:r>
              <a:rPr lang="es-MX" b="1" dirty="0" smtClean="0"/>
              <a:t>minutos   </a:t>
            </a:r>
          </a:p>
          <a:p>
            <a:pPr marL="0" indent="0">
              <a:buNone/>
            </a:pPr>
            <a:r>
              <a:rPr lang="es-MX" b="1" dirty="0" smtClean="0"/>
              <a:t>B</a:t>
            </a:r>
            <a:r>
              <a:rPr lang="es-MX" b="1" dirty="0"/>
              <a:t>) 160 minutos	</a:t>
            </a:r>
          </a:p>
          <a:p>
            <a:pPr marL="0" indent="0">
              <a:buNone/>
            </a:pPr>
            <a:r>
              <a:rPr lang="es-MX" b="1" dirty="0" smtClean="0"/>
              <a:t>C</a:t>
            </a:r>
            <a:r>
              <a:rPr lang="es-MX" b="1" dirty="0"/>
              <a:t>) 144 minutos	    </a:t>
            </a:r>
            <a:endParaRPr lang="es-MX" b="1" dirty="0" smtClean="0"/>
          </a:p>
          <a:p>
            <a:pPr marL="0" indent="0">
              <a:buNone/>
            </a:pPr>
            <a:r>
              <a:rPr lang="es-MX" b="1" dirty="0" smtClean="0"/>
              <a:t>D</a:t>
            </a:r>
            <a:r>
              <a:rPr lang="es-MX" b="1" dirty="0"/>
              <a:t>) 124 minutos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13753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1475873"/>
            <a:ext cx="10515600" cy="4701089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>
                <a:solidFill>
                  <a:srgbClr val="FF0000"/>
                </a:solidFill>
              </a:rPr>
              <a:t>EQUIPO 1   </a:t>
            </a:r>
            <a:r>
              <a:rPr lang="es-MX" dirty="0" smtClean="0"/>
              <a:t>1, 25, 18, 13 Y 7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>
                <a:solidFill>
                  <a:srgbClr val="FF0000"/>
                </a:solidFill>
              </a:rPr>
              <a:t>EQUIPO 2   </a:t>
            </a:r>
            <a:r>
              <a:rPr lang="es-MX" dirty="0" smtClean="0"/>
              <a:t>2, 10, 14, </a:t>
            </a:r>
            <a:r>
              <a:rPr lang="es-MX" dirty="0" smtClean="0"/>
              <a:t>19 Y 23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>
                <a:solidFill>
                  <a:srgbClr val="FF0000"/>
                </a:solidFill>
              </a:rPr>
              <a:t>EQUIPO 3   </a:t>
            </a:r>
            <a:r>
              <a:rPr lang="es-MX" dirty="0" smtClean="0"/>
              <a:t>3, 6, 11, 17 Y 24</a:t>
            </a:r>
          </a:p>
          <a:p>
            <a:pPr marL="0" indent="0">
              <a:buNone/>
            </a:pPr>
            <a:endParaRPr lang="es-MX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MX" dirty="0" smtClean="0">
                <a:solidFill>
                  <a:srgbClr val="FF0000"/>
                </a:solidFill>
              </a:rPr>
              <a:t>EQUIPO 4   </a:t>
            </a:r>
            <a:r>
              <a:rPr lang="es-MX" dirty="0" smtClean="0"/>
              <a:t>4, 9, 12, 15 Y 20</a:t>
            </a:r>
          </a:p>
          <a:p>
            <a:pPr marL="0" indent="0">
              <a:buNone/>
            </a:pPr>
            <a:endParaRPr lang="es-MX" dirty="0"/>
          </a:p>
          <a:p>
            <a:pPr marL="0" indent="0">
              <a:buNone/>
            </a:pPr>
            <a:r>
              <a:rPr lang="es-MX" dirty="0" smtClean="0">
                <a:solidFill>
                  <a:srgbClr val="FF0000"/>
                </a:solidFill>
              </a:rPr>
              <a:t>EQUIPO 5   </a:t>
            </a:r>
            <a:r>
              <a:rPr lang="es-MX" dirty="0" smtClean="0"/>
              <a:t>5, 6, 8, 16 Y 21</a:t>
            </a:r>
            <a:endParaRPr lang="es-MX" dirty="0"/>
          </a:p>
        </p:txBody>
      </p:sp>
      <p:sp>
        <p:nvSpPr>
          <p:cNvPr id="4" name="CuadroTexto 3"/>
          <p:cNvSpPr txBox="1"/>
          <p:nvPr/>
        </p:nvSpPr>
        <p:spPr>
          <a:xfrm>
            <a:off x="1171074" y="545432"/>
            <a:ext cx="8903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600" dirty="0" smtClean="0"/>
              <a:t>EQUIPOS PARA LA PRIMERA FASE</a:t>
            </a:r>
            <a:endParaRPr lang="es-MX" sz="3600" dirty="0"/>
          </a:p>
        </p:txBody>
      </p:sp>
    </p:spTree>
    <p:extLst>
      <p:ext uri="{BB962C8B-B14F-4D97-AF65-F5344CB8AC3E}">
        <p14:creationId xmlns:p14="http://schemas.microsoft.com/office/powerpoint/2010/main" val="2154963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02201"/>
          </a:xfrm>
        </p:spPr>
        <p:txBody>
          <a:bodyPr>
            <a:normAutofit/>
          </a:bodyPr>
          <a:lstStyle/>
          <a:p>
            <a:r>
              <a:rPr lang="es-MX" sz="3600" dirty="0" smtClean="0"/>
              <a:t>EQUIPOS PARA LA SEGUNDA FASE</a:t>
            </a:r>
            <a:endParaRPr lang="es-MX" sz="3600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838200" y="1266825"/>
            <a:ext cx="9516979" cy="49101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s-MX" dirty="0" smtClean="0">
                <a:solidFill>
                  <a:srgbClr val="FF0000"/>
                </a:solidFill>
              </a:rPr>
              <a:t>EQUIPO 1   </a:t>
            </a:r>
            <a:r>
              <a:rPr lang="es-MX" dirty="0" smtClean="0"/>
              <a:t>1, 2, 3, 4 Y 5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s-MX" dirty="0" smtClean="0">
                <a:solidFill>
                  <a:srgbClr val="FF0000"/>
                </a:solidFill>
              </a:rPr>
              <a:t>EQUIPO 2   </a:t>
            </a:r>
            <a:r>
              <a:rPr lang="es-MX" dirty="0" smtClean="0"/>
              <a:t>6, 8, 9, 10 Y 25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s-MX" dirty="0" smtClean="0">
                <a:solidFill>
                  <a:srgbClr val="FF0000"/>
                </a:solidFill>
              </a:rPr>
              <a:t>EQUIPO 3   </a:t>
            </a:r>
            <a:r>
              <a:rPr lang="es-MX" dirty="0" smtClean="0"/>
              <a:t>11, 12, 14, 16 Y 18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s-MX" dirty="0" smtClean="0">
                <a:solidFill>
                  <a:srgbClr val="FF0000"/>
                </a:solidFill>
              </a:rPr>
              <a:t>EQUIPO 4   </a:t>
            </a:r>
            <a:r>
              <a:rPr lang="es-MX" dirty="0" smtClean="0"/>
              <a:t>13, 15, 17, 19 Y 21</a:t>
            </a:r>
          </a:p>
          <a:p>
            <a:pPr marL="0" indent="0">
              <a:lnSpc>
                <a:spcPct val="200000"/>
              </a:lnSpc>
              <a:buFont typeface="Arial" panose="020B0604020202020204" pitchFamily="34" charset="0"/>
              <a:buNone/>
            </a:pPr>
            <a:r>
              <a:rPr lang="es-MX" dirty="0" smtClean="0">
                <a:solidFill>
                  <a:srgbClr val="FF0000"/>
                </a:solidFill>
              </a:rPr>
              <a:t>EQUIPO 5    </a:t>
            </a:r>
            <a:r>
              <a:rPr lang="es-MX" dirty="0" smtClean="0"/>
              <a:t>7, 20, 22, 23 Y 24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7543811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EQUIPO 1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129145" y="1690688"/>
            <a:ext cx="10515600" cy="4616594"/>
          </a:xfrm>
        </p:spPr>
        <p:txBody>
          <a:bodyPr/>
          <a:lstStyle/>
          <a:p>
            <a:pPr marL="0" indent="0">
              <a:buNone/>
            </a:pPr>
            <a:r>
              <a:rPr lang="es-MX" dirty="0" smtClean="0"/>
              <a:t>¿CUÁL ES EL CONCEPYO DE MEDICIÓN QUE MANEJA SPERRY EN LA LECTURA Y CUALES SON LOS PRINCIPIOS DE MEDICIÓN?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570617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b="1" dirty="0" smtClean="0"/>
              <a:t>EQUIPO 2</a:t>
            </a:r>
            <a:endParaRPr lang="es-MX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¿EN QUÉ CONSISTEN LAS UNIDADES ARBITRARIAS Y QUE RELACIÓN EXISTE ENTRE ESTAS Y EL NIÑO?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156743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EQUIPO 3</a:t>
            </a:r>
            <a:endParaRPr lang="es-MX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MX" dirty="0" smtClean="0"/>
              <a:t>¿QUÉ DIFICULTADES ENFRENTAN LOS NIÑOS AL TRABAJAR CON MEDICIÓN?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68702254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275</Words>
  <Application>Microsoft Office PowerPoint</Application>
  <PresentationFormat>Panorámica</PresentationFormat>
  <Paragraphs>56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7" baseType="lpstr">
      <vt:lpstr>Arial Unicode MS</vt:lpstr>
      <vt:lpstr>Arial</vt:lpstr>
      <vt:lpstr>Calibri</vt:lpstr>
      <vt:lpstr>Calibri Light</vt:lpstr>
      <vt:lpstr>Times New Roman</vt:lpstr>
      <vt:lpstr>Tema de Office</vt:lpstr>
      <vt:lpstr>FORMA, ESPACIO Y MEDIDA</vt:lpstr>
      <vt:lpstr>PORTADA  PARA  LA   EVIDENCIA  DEL   TEMA </vt:lpstr>
      <vt:lpstr>Presentación de PowerPoint</vt:lpstr>
      <vt:lpstr>2.4 Tiempo, peso y otras magnitudes medibles</vt:lpstr>
      <vt:lpstr>Presentación de PowerPoint</vt:lpstr>
      <vt:lpstr>EQUIPOS PARA LA SEGUNDA FASE</vt:lpstr>
      <vt:lpstr>EQUIPO 1</vt:lpstr>
      <vt:lpstr>EQUIPO 2</vt:lpstr>
      <vt:lpstr>EQUIPO 3</vt:lpstr>
      <vt:lpstr>EQUIPO 4</vt:lpstr>
      <vt:lpstr>EQUIPO 5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FORMA, ESPACIO Y MEDIDA</dc:title>
  <dc:creator>tere.cerdao@gmail.com</dc:creator>
  <cp:lastModifiedBy>tere.cerdao@gmail.com</cp:lastModifiedBy>
  <cp:revision>9</cp:revision>
  <cp:lastPrinted>2013-05-21T18:18:52Z</cp:lastPrinted>
  <dcterms:created xsi:type="dcterms:W3CDTF">2013-05-21T17:26:04Z</dcterms:created>
  <dcterms:modified xsi:type="dcterms:W3CDTF">2013-05-21T18:51:19Z</dcterms:modified>
</cp:coreProperties>
</file>