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43589-4419-4887-8C50-CA2B6F964063}" type="datetimeFigureOut">
              <a:rPr lang="es-ES" smtClean="0"/>
              <a:pPr/>
              <a:t>15/04/2014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F539-5B7C-4CB0-8B8C-39D6C6467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859" t="34180" r="12842" b="19922"/>
          <a:stretch>
            <a:fillRect/>
          </a:stretch>
        </p:blipFill>
        <p:spPr bwMode="auto">
          <a:xfrm>
            <a:off x="214282" y="785794"/>
            <a:ext cx="864399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285720" y="285728"/>
            <a:ext cx="544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I.- Look at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grammar</a:t>
            </a:r>
            <a:r>
              <a:rPr lang="es-ES_tradnl" dirty="0" smtClean="0"/>
              <a:t> </a:t>
            </a:r>
            <a:r>
              <a:rPr lang="es-ES_tradnl" dirty="0" err="1" smtClean="0"/>
              <a:t>reference</a:t>
            </a:r>
            <a:r>
              <a:rPr lang="es-ES_tradnl" dirty="0" smtClean="0"/>
              <a:t> box </a:t>
            </a:r>
            <a:r>
              <a:rPr lang="es-ES_tradnl" dirty="0" err="1" smtClean="0"/>
              <a:t>then</a:t>
            </a:r>
            <a:r>
              <a:rPr lang="es-ES_tradnl" dirty="0" smtClean="0"/>
              <a:t> </a:t>
            </a:r>
            <a:r>
              <a:rPr lang="es-ES_tradnl" dirty="0" err="1" smtClean="0"/>
              <a:t>start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57166"/>
            <a:ext cx="907259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>
                <a:latin typeface="Arial" pitchFamily="34" charset="0"/>
                <a:cs typeface="Arial" pitchFamily="34" charset="0"/>
              </a:rPr>
              <a:t>Fill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blanks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complete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QUESTIONS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PRESENT PERFECT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1.- 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cofee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drink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2.- _________________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foreing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countries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3.- _____________________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good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books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lately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read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4.- ____________________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movies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lately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5.-___________________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famous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meet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6.- ______________________ lunch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7.- ____________________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homework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(do)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8.- _____________________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gym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week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9.-________________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turkish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(try)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10.- _________________ in a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cementery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night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s-ES_tradnl" b="1" dirty="0" err="1" smtClean="0">
                <a:latin typeface="Arial" pitchFamily="34" charset="0"/>
                <a:cs typeface="Arial" pitchFamily="34" charset="0"/>
              </a:rPr>
              <a:t>visit</a:t>
            </a:r>
            <a:r>
              <a:rPr lang="es-ES_tradnl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_tradnl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4648" t="36470" r="18701" b="12109"/>
          <a:stretch>
            <a:fillRect/>
          </a:stretch>
        </p:blipFill>
        <p:spPr bwMode="auto">
          <a:xfrm>
            <a:off x="285720" y="214290"/>
            <a:ext cx="850112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285720" y="4429132"/>
            <a:ext cx="86773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1.- _______________________________________________________________________</a:t>
            </a:r>
          </a:p>
          <a:p>
            <a:r>
              <a:rPr lang="es-ES_tradnl" dirty="0"/>
              <a:t>2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3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4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5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6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7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  <a:p>
            <a:r>
              <a:rPr lang="es-ES_tradnl" dirty="0"/>
              <a:t>8</a:t>
            </a:r>
            <a:r>
              <a:rPr lang="es-ES_tradnl" dirty="0" smtClean="0"/>
              <a:t>.- _______________________________________________________________________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154001"/>
            <a:ext cx="8501122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Look at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answers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_tradnl" sz="1700" b="1" u="sng" dirty="0" smtClean="0">
                <a:latin typeface="Arial" pitchFamily="34" charset="0"/>
                <a:cs typeface="Arial" pitchFamily="34" charset="0"/>
              </a:rPr>
              <a:t>INFORMATION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b="1" u="sng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  OR   </a:t>
            </a:r>
            <a:r>
              <a:rPr lang="es-ES_tradnl" sz="1700" b="1" u="sng" dirty="0" smtClean="0">
                <a:latin typeface="Arial" pitchFamily="34" charset="0"/>
                <a:cs typeface="Arial" pitchFamily="34" charset="0"/>
              </a:rPr>
              <a:t>WHICH</a:t>
            </a:r>
          </a:p>
          <a:p>
            <a:endParaRPr lang="es-ES_tradnl" sz="1700" b="1" u="sng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b="1" u="sng" dirty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1.-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________________________________________________________________</a:t>
            </a: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      B: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I´ve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tried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Hungarian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German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Foood</a:t>
            </a:r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2.- 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</a:t>
            </a:r>
          </a:p>
          <a:p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B: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We´ve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been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Morocco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Egypt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3.- 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</a:t>
            </a:r>
          </a:p>
          <a:p>
            <a:r>
              <a:rPr lang="es-ES_tradnl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B: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He´s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gone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etropolitan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Museum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of Art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Museum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Modern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Art.</a:t>
            </a: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4.-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________________________________________________________________</a:t>
            </a:r>
          </a:p>
          <a:p>
            <a:r>
              <a:rPr lang="es-ES_tradnl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B: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She´s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studied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Spanish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5.-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________________________________________________________________</a:t>
            </a:r>
          </a:p>
          <a:p>
            <a:r>
              <a:rPr lang="es-ES_tradnl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 B: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I´ve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visited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Budapest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Prague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sz="1700" dirty="0" smtClean="0">
              <a:latin typeface="Arial" pitchFamily="34" charset="0"/>
              <a:cs typeface="Arial" pitchFamily="34" charset="0"/>
            </a:endParaRPr>
          </a:p>
          <a:p>
            <a:endParaRPr lang="es-ES_tradnl" sz="1700" dirty="0">
              <a:latin typeface="Arial" pitchFamily="34" charset="0"/>
              <a:cs typeface="Arial" pitchFamily="34" charset="0"/>
            </a:endParaRPr>
          </a:p>
          <a:p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6.-  A: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_______________________________________________________________</a:t>
            </a:r>
          </a:p>
          <a:p>
            <a:r>
              <a:rPr lang="es-ES_tradnl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_tradnl" sz="1700" b="1" dirty="0" smtClean="0">
                <a:latin typeface="Arial" pitchFamily="34" charset="0"/>
                <a:cs typeface="Arial" pitchFamily="34" charset="0"/>
              </a:rPr>
              <a:t>B: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We´ve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seen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operas – Carmen and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Othello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257</Words>
  <Application>Microsoft Office PowerPoint</Application>
  <PresentationFormat>Presentación en pantalla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4</cp:revision>
  <dcterms:created xsi:type="dcterms:W3CDTF">2013-03-06T15:37:24Z</dcterms:created>
  <dcterms:modified xsi:type="dcterms:W3CDTF">2014-04-15T23:50:48Z</dcterms:modified>
</cp:coreProperties>
</file>