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>
        <p:scale>
          <a:sx n="80" d="100"/>
          <a:sy n="80" d="100"/>
        </p:scale>
        <p:origin x="882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062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732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433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800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48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78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57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278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097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431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799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7ACDD-18FD-4473-8661-B7198D17CE75}" type="datetimeFigureOut">
              <a:rPr lang="es-MX" smtClean="0"/>
              <a:t>14/05/2014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D4601-E9FE-4AD9-8C33-E66563A68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56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21105" y="88455"/>
            <a:ext cx="11478126" cy="644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2012-2013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FORMA, ESPACIO Y MEDIDA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NOMBRE: ________________________________________  NL: _______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1ER GRADO SECCIÓN C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 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2: Medida y cálculo geométrico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Tema: </a:t>
            </a:r>
            <a:r>
              <a:rPr lang="es-E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2.4 Tiempo, peso y otras magnitudes medibles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 a desarrollar: </a:t>
            </a:r>
            <a:r>
              <a:rPr lang="es-MX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Plantea y resuelve problemas geométricos en diferentes contextos con recursos tradicionales y/o el uso de la geometría dinámica.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Aprendizaje esperado: </a:t>
            </a:r>
            <a:r>
              <a:rPr lang="es-MX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resolver problemas de perímetro, área, volumen, tiempo, peso y temperatura que permitan aplicar los aprendizajes adquiridos por medio de un examen escrito.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Rasgos o competencias esperadas del perfil de egreso: </a:t>
            </a:r>
            <a:r>
              <a:rPr lang="es-MX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Emplea la evaluación para intervenir en los diferentes ámbitos y  momentos de la tarea educativa.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 a Desarrollar: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Examen Parcial de la unidad medida y cálculo geométrico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052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Indicaciones: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Revisa las preguntas y problemas del examen parcial y realiza una reflexión de cada reactivo sobre el acierto o error que te llevo a dar una respuesta y a obtener la calificación que se te dio.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0662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5279" t="10118" r="25063" b="11006"/>
          <a:stretch/>
        </p:blipFill>
        <p:spPr>
          <a:xfrm>
            <a:off x="830179" y="96251"/>
            <a:ext cx="9468853" cy="676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178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4526" t="11965" r="24710" b="4947"/>
          <a:stretch/>
        </p:blipFill>
        <p:spPr>
          <a:xfrm>
            <a:off x="529390" y="0"/>
            <a:ext cx="9914021" cy="692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66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5553" t="9860" r="27000" b="7334"/>
          <a:stretch/>
        </p:blipFill>
        <p:spPr>
          <a:xfrm>
            <a:off x="962526" y="0"/>
            <a:ext cx="9107906" cy="6744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4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6974" t="49298" r="27789" b="3965"/>
          <a:stretch/>
        </p:blipFill>
        <p:spPr>
          <a:xfrm>
            <a:off x="1451269" y="794084"/>
            <a:ext cx="8571038" cy="498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17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57</Words>
  <Application>Microsoft Office PowerPoint</Application>
  <PresentationFormat>Panorámica</PresentationFormat>
  <Paragraphs>20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Indicaciones: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tere.cerdao@gmail.com</dc:creator>
  <cp:lastModifiedBy>tere.cerdao@gmail.com</cp:lastModifiedBy>
  <cp:revision>4</cp:revision>
  <dcterms:created xsi:type="dcterms:W3CDTF">2014-05-15T01:33:54Z</dcterms:created>
  <dcterms:modified xsi:type="dcterms:W3CDTF">2014-05-15T01:45:09Z</dcterms:modified>
</cp:coreProperties>
</file>