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5F0D-03C4-4B83-9DF6-AB444712DC44}" type="datetimeFigureOut">
              <a:rPr lang="es-ES" smtClean="0"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4F11E-EB60-4A67-BD6A-61604346A53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tter-english.com/grammar/mustnt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usyteacher.org/uploads/posts/2014-04/1398762366_the-modal-verbs-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096" y="142876"/>
            <a:ext cx="8620184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4.bp.blogspot.com/-FLOk6NhEUMU/UYu4PWbFwvI/AAAAAAAAAO0/aF_0_LhdPOM/s1600/modal.verbs.jpg"/>
          <p:cNvPicPr>
            <a:picLocks noChangeAspect="1" noChangeArrowheads="1"/>
          </p:cNvPicPr>
          <p:nvPr/>
        </p:nvPicPr>
        <p:blipFill>
          <a:blip r:embed="rId2"/>
          <a:srcRect t="19565"/>
          <a:stretch>
            <a:fillRect/>
          </a:stretch>
        </p:blipFill>
        <p:spPr bwMode="auto">
          <a:xfrm>
            <a:off x="214282" y="285728"/>
            <a:ext cx="8619373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1996851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hlinkClick r:id="rId2"/>
              </a:rPr>
              <a:t>http://</a:t>
            </a:r>
            <a:r>
              <a:rPr lang="es-ES" sz="2400" dirty="0" smtClean="0">
                <a:hlinkClick r:id="rId2"/>
              </a:rPr>
              <a:t>www.better-english.com/grammar/mustnt.htm</a:t>
            </a:r>
            <a:endParaRPr lang="es-ES" sz="1200" dirty="0" smtClean="0"/>
          </a:p>
          <a:p>
            <a:endParaRPr lang="es-ES" sz="1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500042"/>
            <a:ext cx="79390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000" dirty="0" err="1" smtClean="0"/>
              <a:t>Answer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exercice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on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following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webpage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practice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with</a:t>
            </a:r>
            <a:r>
              <a:rPr lang="es-ES_tradnl" sz="2000" dirty="0" smtClean="0"/>
              <a:t> modal </a:t>
            </a:r>
            <a:r>
              <a:rPr lang="es-ES_tradnl" sz="2000" dirty="0" err="1" smtClean="0"/>
              <a:t>verbs</a:t>
            </a:r>
            <a:endParaRPr lang="es-ES_tradnl" sz="2000" dirty="0" smtClean="0"/>
          </a:p>
          <a:p>
            <a:pPr>
              <a:buFont typeface="Arial" pitchFamily="34" charset="0"/>
              <a:buChar char="•"/>
            </a:pPr>
            <a:r>
              <a:rPr lang="es-ES_tradnl" sz="2000" dirty="0" err="1" smtClean="0"/>
              <a:t>Print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screen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with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answers</a:t>
            </a:r>
            <a:r>
              <a:rPr lang="es-ES_tradnl" sz="2000" dirty="0" smtClean="0"/>
              <a:t> and </a:t>
            </a:r>
            <a:r>
              <a:rPr lang="es-ES_tradnl" sz="2000" dirty="0" err="1" smtClean="0"/>
              <a:t>your</a:t>
            </a:r>
            <a:r>
              <a:rPr lang="es-ES_tradnl" sz="2000" dirty="0" smtClean="0"/>
              <a:t> score, paste </a:t>
            </a:r>
            <a:r>
              <a:rPr lang="es-ES_tradnl" sz="2000" dirty="0" err="1" smtClean="0"/>
              <a:t>here</a:t>
            </a:r>
            <a:r>
              <a:rPr lang="es-ES_tradnl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err="1" smtClean="0"/>
              <a:t>Attach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file</a:t>
            </a:r>
            <a:r>
              <a:rPr lang="es-ES_tradnl" sz="2000" dirty="0" smtClean="0"/>
              <a:t>  back</a:t>
            </a:r>
            <a:endParaRPr lang="es-E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29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2014-09-02T23:42:28Z</dcterms:created>
  <dcterms:modified xsi:type="dcterms:W3CDTF">2014-09-03T02:31:07Z</dcterms:modified>
</cp:coreProperties>
</file>