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DA9A6-22A2-4AC6-9F12-92EB95CA8F3C}" type="datetimeFigureOut">
              <a:rPr lang="es-MX" smtClean="0"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7E67-B049-4B5F-A5AA-7822E2E0A55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ch-hilfen.de/en/exercises/reported_speech/sentences.htm" TargetMode="External"/><Relationship Id="rId2" Type="http://schemas.openxmlformats.org/officeDocument/2006/relationships/hyperlink" Target="http://www.englisch-hilfen.de/en/exercises/reported_speech/statements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edcamelot.com/camelot/exercises/SEPT26/Grammar/Reported%20Speech/Level%201.a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/>
              </a:rPr>
              <a:t>http://www.englisch-hilfen.de/en/exercises/reported_speech/statements.htm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95536" y="54868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 smtClean="0">
              <a:hlinkClick r:id="rId3"/>
            </a:endParaRPr>
          </a:p>
          <a:p>
            <a:r>
              <a:rPr lang="es-MX" dirty="0" smtClean="0">
                <a:hlinkClick r:id="rId3"/>
              </a:rPr>
              <a:t>http://www.englisch-hilfen.de/en/exercises/reported_speech/sentences.htm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332656"/>
            <a:ext cx="1335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Excercise</a:t>
            </a:r>
            <a:r>
              <a:rPr lang="es-MX" dirty="0" smtClean="0"/>
              <a:t> 1.-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340768"/>
            <a:ext cx="1335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Excercise</a:t>
            </a:r>
            <a:r>
              <a:rPr lang="es-MX" dirty="0" smtClean="0"/>
              <a:t> 2.-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95536" y="270892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4"/>
              </a:rPr>
              <a:t>http://www.redcamelot.com/camelot/exercises/SEPT26/Grammar/Reported%20Speech/Level%201.a.htm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67544" y="2411596"/>
            <a:ext cx="1335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Excercise</a:t>
            </a:r>
            <a:r>
              <a:rPr lang="es-MX" dirty="0" smtClean="0"/>
              <a:t> 3.-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4</cp:revision>
  <dcterms:created xsi:type="dcterms:W3CDTF">2015-05-18T03:43:03Z</dcterms:created>
  <dcterms:modified xsi:type="dcterms:W3CDTF">2015-05-18T04:22:51Z</dcterms:modified>
</cp:coreProperties>
</file>