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D395B-A735-4933-99FF-FAD712510FAE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5CB23-3539-4034-9EC4-B73CF85B7F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84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5CB23-3539-4034-9EC4-B73CF85B7F04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FB1C4-462A-4F22-B400-E69450D89800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67744" y="188640"/>
            <a:ext cx="4661148" cy="707886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es-MX" sz="4000" dirty="0" smtClean="0"/>
              <a:t>EVALUACION GLOBAL</a:t>
            </a:r>
            <a:endParaRPr lang="es-MX" sz="4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764704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+ Video fotográfico incluyendo los 6 campos  formativos</a:t>
            </a:r>
            <a:r>
              <a:rPr lang="es-MX" sz="2800" smtClean="0"/>
              <a:t>, mencionar  </a:t>
            </a:r>
            <a:r>
              <a:rPr lang="es-MX" sz="2800" dirty="0" smtClean="0"/>
              <a:t>fortalezas y </a:t>
            </a:r>
            <a:r>
              <a:rPr lang="es-MX" sz="2800" smtClean="0"/>
              <a:t>debilidades por campo </a:t>
            </a:r>
            <a:r>
              <a:rPr lang="es-MX" sz="2800" dirty="0" smtClean="0"/>
              <a:t>formativo (oral)</a:t>
            </a:r>
          </a:p>
          <a:p>
            <a:endParaRPr lang="es-MX" sz="2800" dirty="0"/>
          </a:p>
          <a:p>
            <a:r>
              <a:rPr lang="es-MX" sz="2800" dirty="0" smtClean="0"/>
              <a:t>+ Duración de 15 min.</a:t>
            </a:r>
          </a:p>
          <a:p>
            <a:endParaRPr lang="es-MX" sz="2800" dirty="0"/>
          </a:p>
          <a:p>
            <a:r>
              <a:rPr lang="es-MX" sz="2800" dirty="0" smtClean="0"/>
              <a:t>+ 4 citas textuales (escritas)</a:t>
            </a:r>
          </a:p>
          <a:p>
            <a:endParaRPr lang="es-MX" sz="2800" dirty="0"/>
          </a:p>
          <a:p>
            <a:r>
              <a:rPr lang="es-MX" sz="2800" dirty="0" smtClean="0"/>
              <a:t>+ Fotos del jardín de práctica actual</a:t>
            </a:r>
          </a:p>
          <a:p>
            <a:endParaRPr lang="es-MX" sz="2800" dirty="0"/>
          </a:p>
          <a:p>
            <a:r>
              <a:rPr lang="es-MX" sz="2800" dirty="0" smtClean="0"/>
              <a:t>+ Conclusión, incluyendo áreas de oportunidad (escrito, 1 hoja)</a:t>
            </a:r>
          </a:p>
          <a:p>
            <a:endParaRPr lang="es-MX" sz="2800" dirty="0"/>
          </a:p>
          <a:p>
            <a:r>
              <a:rPr lang="es-MX" sz="2800" dirty="0" smtClean="0"/>
              <a:t>+ Entrega 16 de junio</a:t>
            </a:r>
          </a:p>
        </p:txBody>
      </p:sp>
      <p:pic>
        <p:nvPicPr>
          <p:cNvPr id="5122" name="Picture 2" descr="http://gisem.webcindario.com/imagenes/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88840"/>
            <a:ext cx="315466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23528" y="908720"/>
          <a:ext cx="8496945" cy="54369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32315"/>
                <a:gridCol w="2832315"/>
                <a:gridCol w="283231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10</a:t>
                      </a:r>
                    </a:p>
                    <a:p>
                      <a:pPr algn="ctr"/>
                      <a:r>
                        <a:rPr lang="es-MX" sz="1600" dirty="0" smtClean="0"/>
                        <a:t>EXCELENTE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8</a:t>
                      </a:r>
                    </a:p>
                    <a:p>
                      <a:pPr algn="ctr"/>
                      <a:r>
                        <a:rPr lang="es-MX" sz="1600" dirty="0" smtClean="0"/>
                        <a:t>BIEN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6 </a:t>
                      </a:r>
                    </a:p>
                    <a:p>
                      <a:pPr algn="ctr"/>
                      <a:r>
                        <a:rPr lang="es-MX" sz="1600" dirty="0" smtClean="0"/>
                        <a:t>REGULAR</a:t>
                      </a:r>
                      <a:endParaRPr lang="es-MX" sz="16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6 CAMPOS FORMATIVOS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</a:t>
                      </a:r>
                      <a:r>
                        <a:rPr lang="es-MX" sz="1400" baseline="0" dirty="0" smtClean="0"/>
                        <a:t> - 5</a:t>
                      </a:r>
                      <a:r>
                        <a:rPr lang="es-MX" sz="1400" dirty="0" smtClean="0"/>
                        <a:t> CAMPOS FORMATIVOS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 O MENOS  CAMPOS</a:t>
                      </a:r>
                      <a:r>
                        <a:rPr lang="es-MX" sz="1400" baseline="0" dirty="0" smtClean="0"/>
                        <a:t> FORMATIVOS</a:t>
                      </a:r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6 CAMPOS (ORAL)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4 CAMPOS (ORAL)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2 CAMPOS (ORAL)</a:t>
                      </a:r>
                      <a:endParaRPr lang="es-MX" sz="1400" dirty="0" smtClean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15 MIN.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10 - 14 MIN.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MENOS 10 MIN.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 CITAS TEXTUALES ESCRITAS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r>
                        <a:rPr lang="es-MX" sz="1400" baseline="0" dirty="0" smtClean="0"/>
                        <a:t> - 3</a:t>
                      </a:r>
                      <a:r>
                        <a:rPr lang="es-MX" sz="1400" dirty="0" smtClean="0"/>
                        <a:t> CITAS TEXTUALES ESCRITAS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 CITA TEXTUAL ESCRITA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SIN ERRORES ORTOGRÁFICOS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 ERRORES ORTOGRÁFICOS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MAS DE 3 ERRORES ORTOGRÁFICOS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IDEAS CLARAS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 ALGUNAS IDEAS CLARAS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IDEAS CONFUSAS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FOTOGRAFÍAS</a:t>
                      </a:r>
                      <a:r>
                        <a:rPr lang="es-MX" sz="1400" baseline="0" dirty="0" smtClean="0"/>
                        <a:t> DEL JARDIN DE PRÁCTICA ACTUAL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ALGUNAS FOTOGRAFÍAS</a:t>
                      </a:r>
                      <a:r>
                        <a:rPr lang="es-MX" sz="1400" baseline="0" dirty="0" smtClean="0"/>
                        <a:t> DEL JARDIN DE PRÁCTICA ACTUAL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FOTOGRAFÍAS DE CUALQUIER OTRO JARDIN DE PRACTICA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CALIDAD DE IMAGEN 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CALIDAD DE IMAGEN REGULAR 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SIN CALIDAD DE IMAGEN 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 smtClean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MODULACIÓN DE VOZ</a:t>
                      </a:r>
                      <a:r>
                        <a:rPr lang="es-MX" sz="1400" baseline="0" dirty="0" smtClean="0"/>
                        <a:t> FLUIDA</a:t>
                      </a:r>
                      <a:endParaRPr lang="es-MX" sz="1400" dirty="0" smtClean="0"/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MODULACIÓN DE VOZ POCO</a:t>
                      </a:r>
                      <a:r>
                        <a:rPr lang="es-MX" sz="1400" baseline="0" dirty="0" smtClean="0"/>
                        <a:t> ENTENDIBLE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SIN MODULACIÓN</a:t>
                      </a:r>
                      <a:r>
                        <a:rPr lang="es-MX" sz="1400" baseline="0" dirty="0" smtClean="0"/>
                        <a:t> DE VOZ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267744" y="188640"/>
            <a:ext cx="4661148" cy="707886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es-MX" sz="4000" dirty="0" smtClean="0"/>
              <a:t>RUBRICA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208</Words>
  <Application>Microsoft Office PowerPoint</Application>
  <PresentationFormat>Presentación en pantalla (4:3)</PresentationFormat>
  <Paragraphs>47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 Araceli</dc:creator>
  <cp:lastModifiedBy>Guevara</cp:lastModifiedBy>
  <cp:revision>4</cp:revision>
  <dcterms:created xsi:type="dcterms:W3CDTF">2015-06-10T03:57:45Z</dcterms:created>
  <dcterms:modified xsi:type="dcterms:W3CDTF">2015-06-10T05:10:59Z</dcterms:modified>
</cp:coreProperties>
</file>