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04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83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21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36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72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53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97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11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16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0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A2DAA-5290-4CE5-9EA0-4E46622A395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40B80-A764-4EE5-81A7-CBBBCB666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48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18391" r="18046" b="27540"/>
          <a:stretch/>
        </p:blipFill>
        <p:spPr bwMode="auto">
          <a:xfrm>
            <a:off x="179512" y="260648"/>
            <a:ext cx="8496944" cy="46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1196752"/>
            <a:ext cx="863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10 </a:t>
            </a:r>
            <a:r>
              <a:rPr lang="es-ES" b="1" dirty="0" err="1" smtClean="0">
                <a:solidFill>
                  <a:srgbClr val="FF0000"/>
                </a:solidFill>
              </a:rPr>
              <a:t>examples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(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) 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prepositions</a:t>
            </a:r>
            <a:r>
              <a:rPr lang="es-ES" b="1" dirty="0" smtClean="0">
                <a:solidFill>
                  <a:srgbClr val="FF0000"/>
                </a:solidFill>
              </a:rPr>
              <a:t> of place, </a:t>
            </a:r>
            <a:r>
              <a:rPr lang="es-ES" dirty="0" err="1" smtClean="0"/>
              <a:t>include</a:t>
            </a:r>
            <a:r>
              <a:rPr lang="es-ES" dirty="0" smtClean="0"/>
              <a:t>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images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each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statement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72544"/>
            <a:ext cx="8741496" cy="6324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1,-_______________________________________________________________________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2,-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3,-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4,-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5,-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6,-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7,-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8,-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9,-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10,-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479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t="22069" r="18851" b="21287"/>
          <a:stretch/>
        </p:blipFill>
        <p:spPr bwMode="auto">
          <a:xfrm>
            <a:off x="179512" y="116632"/>
            <a:ext cx="87849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8" t="39805" r="29425" b="49058"/>
          <a:stretch/>
        </p:blipFill>
        <p:spPr bwMode="auto">
          <a:xfrm>
            <a:off x="1033628" y="5805264"/>
            <a:ext cx="6274676" cy="84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5013176"/>
            <a:ext cx="879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Look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map</a:t>
            </a:r>
            <a:r>
              <a:rPr lang="es-ES" dirty="0" smtClean="0"/>
              <a:t> </a:t>
            </a:r>
            <a:r>
              <a:rPr lang="es-ES" dirty="0" err="1" smtClean="0"/>
              <a:t>above</a:t>
            </a:r>
            <a:r>
              <a:rPr lang="es-ES" dirty="0" smtClean="0"/>
              <a:t> and </a:t>
            </a:r>
            <a:r>
              <a:rPr lang="es-ES" b="1" dirty="0" err="1" smtClean="0">
                <a:solidFill>
                  <a:srgbClr val="FF0000"/>
                </a:solidFill>
              </a:rPr>
              <a:t>write</a:t>
            </a:r>
            <a:r>
              <a:rPr lang="es-ES" b="1" dirty="0" smtClean="0">
                <a:solidFill>
                  <a:srgbClr val="FF0000"/>
                </a:solidFill>
              </a:rPr>
              <a:t> 10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sentences</a:t>
            </a:r>
            <a:r>
              <a:rPr lang="es-ES" dirty="0" smtClean="0"/>
              <a:t> </a:t>
            </a:r>
            <a:r>
              <a:rPr lang="es-ES" dirty="0" err="1" smtClean="0"/>
              <a:t>giving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directions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locations</a:t>
            </a:r>
            <a:r>
              <a:rPr lang="es-ES" dirty="0" smtClean="0"/>
              <a:t> of places </a:t>
            </a:r>
            <a:r>
              <a:rPr lang="es-ES" b="1" dirty="0" smtClean="0">
                <a:solidFill>
                  <a:srgbClr val="FF0000"/>
                </a:solidFill>
              </a:rPr>
              <a:t>in </a:t>
            </a:r>
            <a:r>
              <a:rPr lang="es-ES" b="1" dirty="0" err="1" smtClean="0">
                <a:solidFill>
                  <a:srgbClr val="FF0000"/>
                </a:solidFill>
              </a:rPr>
              <a:t>the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map</a:t>
            </a:r>
            <a:r>
              <a:rPr lang="es-ES" dirty="0" smtClean="0"/>
              <a:t>.  </a:t>
            </a:r>
            <a:r>
              <a:rPr lang="es-ES" dirty="0" err="1" smtClean="0"/>
              <a:t>You</a:t>
            </a:r>
            <a:r>
              <a:rPr lang="es-ES" dirty="0" smtClean="0"/>
              <a:t> can </a:t>
            </a:r>
            <a:r>
              <a:rPr lang="es-ES" b="1" dirty="0" smtClean="0">
                <a:solidFill>
                  <a:srgbClr val="FF0000"/>
                </a:solidFill>
              </a:rPr>
              <a:t>use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phrases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33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72544"/>
            <a:ext cx="8741496" cy="6324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1,-_______________________________________________________________________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2,-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3,-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4,-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5,-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6,-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7,-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8,-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9,-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10,-</a:t>
            </a:r>
            <a:r>
              <a:rPr lang="es-ES" dirty="0" smtClean="0"/>
              <a:t>_______________________________________________________________________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897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18023" r="19080" b="20000"/>
          <a:stretch/>
        </p:blipFill>
        <p:spPr bwMode="auto">
          <a:xfrm>
            <a:off x="107504" y="116632"/>
            <a:ext cx="879715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7242" y="6309320"/>
            <a:ext cx="421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Read</a:t>
            </a:r>
            <a:r>
              <a:rPr lang="es-ES" dirty="0" smtClean="0"/>
              <a:t> and </a:t>
            </a:r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06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t="23908" r="18390" b="20000"/>
          <a:stretch/>
        </p:blipFill>
        <p:spPr bwMode="auto">
          <a:xfrm>
            <a:off x="180528" y="288032"/>
            <a:ext cx="863994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845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98</Words>
  <Application>Microsoft Office PowerPoint</Application>
  <PresentationFormat>Presentación en pantalla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3</cp:revision>
  <dcterms:created xsi:type="dcterms:W3CDTF">2015-07-01T13:08:25Z</dcterms:created>
  <dcterms:modified xsi:type="dcterms:W3CDTF">2015-07-01T13:25:13Z</dcterms:modified>
</cp:coreProperties>
</file>