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0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15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35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3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83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62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8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09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95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15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A446-A4BA-408F-836A-2B20EC9A5E19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25EC-C107-4905-899E-278AD9FBE9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25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t="8852" r="15446" b="18074"/>
          <a:stretch/>
        </p:blipFill>
        <p:spPr bwMode="auto">
          <a:xfrm>
            <a:off x="179513" y="332656"/>
            <a:ext cx="8784976" cy="626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4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63772" y="188641"/>
            <a:ext cx="8816457" cy="6597351"/>
            <a:chOff x="163772" y="188641"/>
            <a:chExt cx="8816457" cy="65973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6" t="19423" r="17611" b="24856"/>
            <a:stretch/>
          </p:blipFill>
          <p:spPr bwMode="auto">
            <a:xfrm>
              <a:off x="163772" y="188641"/>
              <a:ext cx="8800716" cy="3744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6" t="30495" r="18970" b="22141"/>
            <a:stretch/>
          </p:blipFill>
          <p:spPr bwMode="auto">
            <a:xfrm>
              <a:off x="179512" y="3933056"/>
              <a:ext cx="8800717" cy="285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0" t="19423" r="17410" b="59453"/>
            <a:stretch/>
          </p:blipFill>
          <p:spPr bwMode="auto">
            <a:xfrm>
              <a:off x="6673757" y="3899169"/>
              <a:ext cx="2306472" cy="1419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66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17523" r="23043" b="28614"/>
          <a:stretch/>
        </p:blipFill>
        <p:spPr bwMode="auto">
          <a:xfrm>
            <a:off x="323528" y="218436"/>
            <a:ext cx="8496944" cy="616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8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8278" r="33184" b="32846"/>
          <a:stretch/>
        </p:blipFill>
        <p:spPr bwMode="auto">
          <a:xfrm>
            <a:off x="755576" y="145305"/>
            <a:ext cx="7452320" cy="596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23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7324" r="16667" b="51552"/>
          <a:stretch/>
        </p:blipFill>
        <p:spPr bwMode="auto">
          <a:xfrm>
            <a:off x="0" y="3903348"/>
            <a:ext cx="9144000" cy="298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4" t="28338" r="30547" b="29632"/>
          <a:stretch/>
        </p:blipFill>
        <p:spPr bwMode="auto">
          <a:xfrm>
            <a:off x="179512" y="258038"/>
            <a:ext cx="4176464" cy="360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1" t="48448" r="32206" b="20428"/>
          <a:stretch/>
        </p:blipFill>
        <p:spPr bwMode="auto">
          <a:xfrm>
            <a:off x="4427984" y="186229"/>
            <a:ext cx="4555495" cy="367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79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18627" r="20597" b="34727"/>
          <a:stretch/>
        </p:blipFill>
        <p:spPr bwMode="auto">
          <a:xfrm>
            <a:off x="251520" y="332656"/>
            <a:ext cx="871296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55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28283" r="30348" b="30906"/>
          <a:stretch/>
        </p:blipFill>
        <p:spPr bwMode="auto">
          <a:xfrm>
            <a:off x="323528" y="1124744"/>
            <a:ext cx="80648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2481" y="3861048"/>
            <a:ext cx="84319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Writting</a:t>
            </a:r>
            <a:r>
              <a:rPr lang="es-ES" dirty="0" smtClean="0"/>
              <a:t> (10 </a:t>
            </a:r>
            <a:r>
              <a:rPr lang="es-ES" dirty="0" err="1" smtClean="0"/>
              <a:t>lines</a:t>
            </a:r>
            <a:r>
              <a:rPr lang="es-ES" dirty="0" smtClean="0"/>
              <a:t> min)</a:t>
            </a:r>
          </a:p>
          <a:p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17671" r="30348" b="76713"/>
          <a:stretch/>
        </p:blipFill>
        <p:spPr bwMode="auto">
          <a:xfrm>
            <a:off x="172481" y="0"/>
            <a:ext cx="8647991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487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Presentación en pantalla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</cp:revision>
  <dcterms:created xsi:type="dcterms:W3CDTF">2015-07-01T16:06:43Z</dcterms:created>
  <dcterms:modified xsi:type="dcterms:W3CDTF">2015-07-01T16:17:57Z</dcterms:modified>
</cp:coreProperties>
</file>