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DB08-D4A0-4AE3-9285-2EC532C0A51D}" type="datetimeFigureOut">
              <a:rPr lang="es-MX" smtClean="0"/>
              <a:t>23/04/2016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kubbu.com/student/?i=1&amp;a=38049_indefinite_pronoun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s://helensthatsenglish.files.wordpress.com/2011/11/some-any-no-every-ch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26330"/>
            <a:ext cx="8352928" cy="6143030"/>
          </a:xfrm>
          <a:prstGeom prst="rect">
            <a:avLst/>
          </a:prstGeom>
          <a:noFill/>
        </p:spPr>
      </p:pic>
      <p:pic>
        <p:nvPicPr>
          <p:cNvPr id="6" name="Picture 2" descr="http://enginform.com/application/files/images/some-any-no/some-any-no-1.jpg"/>
          <p:cNvPicPr>
            <a:picLocks noChangeAspect="1" noChangeArrowheads="1"/>
          </p:cNvPicPr>
          <p:nvPr/>
        </p:nvPicPr>
        <p:blipFill>
          <a:blip r:embed="rId3" cstate="print"/>
          <a:srcRect b="52377"/>
          <a:stretch>
            <a:fillRect/>
          </a:stretch>
        </p:blipFill>
        <p:spPr bwMode="auto">
          <a:xfrm>
            <a:off x="4211960" y="44624"/>
            <a:ext cx="4248472" cy="1196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therestoflhistoire.com/wp-content/uploads/2013/05/every.no_.some_.any_.infographic.jpg"/>
          <p:cNvPicPr>
            <a:picLocks noChangeAspect="1" noChangeArrowheads="1"/>
          </p:cNvPicPr>
          <p:nvPr/>
        </p:nvPicPr>
        <p:blipFill>
          <a:blip r:embed="rId2" cstate="print"/>
          <a:srcRect t="5432" b="7941"/>
          <a:stretch>
            <a:fillRect/>
          </a:stretch>
        </p:blipFill>
        <p:spPr bwMode="auto">
          <a:xfrm>
            <a:off x="179512" y="0"/>
            <a:ext cx="871296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helensthatsenglish.files.wordpress.com/2011/11/some-any-no-practice.jpg?w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72008"/>
            <a:ext cx="889248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26064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1,- </a:t>
            </a:r>
            <a:r>
              <a:rPr lang="es-ES" dirty="0" err="1" smtClean="0"/>
              <a:t>Click</a:t>
            </a:r>
            <a:r>
              <a:rPr lang="es-ES" dirty="0" smtClean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following</a:t>
            </a:r>
            <a:r>
              <a:rPr lang="es-ES" dirty="0"/>
              <a:t> link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practice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compounds</a:t>
            </a:r>
            <a:r>
              <a:rPr lang="es-ES" dirty="0"/>
              <a:t>, </a:t>
            </a:r>
            <a:r>
              <a:rPr lang="es-ES" dirty="0" err="1"/>
              <a:t>then</a:t>
            </a:r>
            <a:r>
              <a:rPr lang="es-ES" dirty="0"/>
              <a:t> paste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 smtClean="0"/>
              <a:t>results</a:t>
            </a:r>
            <a:endParaRPr lang="es-ES" dirty="0" smtClean="0"/>
          </a:p>
          <a:p>
            <a:endParaRPr lang="es-MX" dirty="0" smtClean="0"/>
          </a:p>
          <a:p>
            <a:r>
              <a:rPr lang="es-MX" dirty="0" smtClean="0">
                <a:hlinkClick r:id="rId2"/>
              </a:rPr>
              <a:t>http://www.kubbu.com/student/?i=1&amp;a=38049_indefinite_pronouns</a:t>
            </a:r>
            <a:endParaRPr lang="es-MX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2" t="18207" r="18391" b="29931"/>
          <a:stretch/>
        </p:blipFill>
        <p:spPr bwMode="auto">
          <a:xfrm>
            <a:off x="236923" y="2204864"/>
            <a:ext cx="8511541" cy="44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51520" y="1556792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2,- </a:t>
            </a:r>
            <a:r>
              <a:rPr lang="es-ES" dirty="0" err="1" smtClean="0"/>
              <a:t>Answer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</a:t>
            </a:r>
            <a:r>
              <a:rPr lang="es-ES" dirty="0" err="1" smtClean="0"/>
              <a:t>excercise</a:t>
            </a:r>
            <a:r>
              <a:rPr lang="es-ES" dirty="0" smtClean="0"/>
              <a:t>, </a:t>
            </a:r>
            <a:r>
              <a:rPr lang="es-ES" dirty="0" err="1" smtClean="0"/>
              <a:t>practice</a:t>
            </a:r>
            <a:r>
              <a:rPr lang="es-ES" dirty="0" smtClean="0"/>
              <a:t> </a:t>
            </a:r>
            <a:r>
              <a:rPr lang="es-ES" dirty="0" err="1" smtClean="0"/>
              <a:t>compounds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6521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pc</cp:lastModifiedBy>
  <cp:revision>4</cp:revision>
  <dcterms:created xsi:type="dcterms:W3CDTF">2015-02-23T01:42:38Z</dcterms:created>
  <dcterms:modified xsi:type="dcterms:W3CDTF">2016-04-23T14:47:30Z</dcterms:modified>
</cp:coreProperties>
</file>