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8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42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5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02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69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4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8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7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10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6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E75E-EFA1-46D5-943C-78942109F1EC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1128-B4AC-4AE1-9A71-16369016C6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13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2461" r="1847" b="35606"/>
          <a:stretch/>
        </p:blipFill>
        <p:spPr bwMode="auto">
          <a:xfrm>
            <a:off x="193965" y="180108"/>
            <a:ext cx="8698516" cy="641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3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5099" r="6592" b="16400"/>
          <a:stretch/>
        </p:blipFill>
        <p:spPr bwMode="auto">
          <a:xfrm>
            <a:off x="144195" y="180108"/>
            <a:ext cx="8028205" cy="612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6003" r="6818" b="16004"/>
          <a:stretch/>
        </p:blipFill>
        <p:spPr bwMode="auto">
          <a:xfrm>
            <a:off x="107504" y="527392"/>
            <a:ext cx="475252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17614" r="9091" b="17045"/>
          <a:stretch/>
        </p:blipFill>
        <p:spPr bwMode="auto">
          <a:xfrm>
            <a:off x="4788024" y="1052735"/>
            <a:ext cx="4248472" cy="545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9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2878" r="4971" b="14016"/>
          <a:stretch/>
        </p:blipFill>
        <p:spPr bwMode="auto">
          <a:xfrm>
            <a:off x="107504" y="116632"/>
            <a:ext cx="39604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20170" r="3125" b="27368"/>
          <a:stretch/>
        </p:blipFill>
        <p:spPr bwMode="auto">
          <a:xfrm>
            <a:off x="4211960" y="44624"/>
            <a:ext cx="49685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9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931" r="2698" b="17993"/>
          <a:stretch/>
        </p:blipFill>
        <p:spPr bwMode="auto">
          <a:xfrm>
            <a:off x="86460" y="116632"/>
            <a:ext cx="85179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352" r="65922" b="79811"/>
          <a:stretch/>
        </p:blipFill>
        <p:spPr bwMode="auto">
          <a:xfrm>
            <a:off x="35496" y="4797152"/>
            <a:ext cx="33843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34691" r="29971" b="38920"/>
          <a:stretch/>
        </p:blipFill>
        <p:spPr bwMode="auto">
          <a:xfrm>
            <a:off x="467544" y="5185710"/>
            <a:ext cx="3096344" cy="14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flipH="1">
            <a:off x="3923928" y="5373216"/>
            <a:ext cx="3770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8117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1</cp:revision>
  <dcterms:created xsi:type="dcterms:W3CDTF">2016-07-04T15:48:30Z</dcterms:created>
  <dcterms:modified xsi:type="dcterms:W3CDTF">2016-07-04T15:55:27Z</dcterms:modified>
</cp:coreProperties>
</file>