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E432-1CBA-4B29-A290-DB1DC7B6410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0BA9-F48D-4DD7-AFB5-087101DF3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95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E432-1CBA-4B29-A290-DB1DC7B6410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0BA9-F48D-4DD7-AFB5-087101DF3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49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E432-1CBA-4B29-A290-DB1DC7B6410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0BA9-F48D-4DD7-AFB5-087101DF3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94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E432-1CBA-4B29-A290-DB1DC7B6410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0BA9-F48D-4DD7-AFB5-087101DF3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40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E432-1CBA-4B29-A290-DB1DC7B6410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0BA9-F48D-4DD7-AFB5-087101DF3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75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E432-1CBA-4B29-A290-DB1DC7B6410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0BA9-F48D-4DD7-AFB5-087101DF3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33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E432-1CBA-4B29-A290-DB1DC7B6410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0BA9-F48D-4DD7-AFB5-087101DF3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41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E432-1CBA-4B29-A290-DB1DC7B6410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0BA9-F48D-4DD7-AFB5-087101DF3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24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E432-1CBA-4B29-A290-DB1DC7B6410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0BA9-F48D-4DD7-AFB5-087101DF3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30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E432-1CBA-4B29-A290-DB1DC7B6410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0BA9-F48D-4DD7-AFB5-087101DF3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37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E432-1CBA-4B29-A290-DB1DC7B6410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0BA9-F48D-4DD7-AFB5-087101DF3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67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7E432-1CBA-4B29-A290-DB1DC7B64109}" type="datetimeFigureOut">
              <a:rPr lang="es-ES" smtClean="0"/>
              <a:t>05/07/2016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E0BA9-F48D-4DD7-AFB5-087101DF3C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16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1515" r="1846" b="14204"/>
          <a:stretch/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57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13258" r="4687" b="13258"/>
          <a:stretch/>
        </p:blipFill>
        <p:spPr bwMode="auto">
          <a:xfrm>
            <a:off x="35496" y="116632"/>
            <a:ext cx="895003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31629" r="22727" b="38068"/>
          <a:stretch/>
        </p:blipFill>
        <p:spPr bwMode="auto">
          <a:xfrm>
            <a:off x="3923928" y="4949405"/>
            <a:ext cx="4536503" cy="180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63688" y="4869160"/>
            <a:ext cx="2178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 smtClean="0"/>
              <a:t>Answer</a:t>
            </a:r>
            <a:r>
              <a:rPr lang="es-MX" sz="1400" b="1" dirty="0" smtClean="0"/>
              <a:t> True (T) </a:t>
            </a:r>
            <a:r>
              <a:rPr lang="es-MX" sz="1400" b="1" dirty="0" err="1" smtClean="0"/>
              <a:t>or</a:t>
            </a:r>
            <a:r>
              <a:rPr lang="es-MX" sz="1400" b="1" dirty="0" smtClean="0"/>
              <a:t> false (F)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251011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 t="25189" r="26420" b="25947"/>
          <a:stretch/>
        </p:blipFill>
        <p:spPr bwMode="auto">
          <a:xfrm>
            <a:off x="251521" y="116632"/>
            <a:ext cx="4104456" cy="300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 t="13921" r="25710" b="14110"/>
          <a:stretch/>
        </p:blipFill>
        <p:spPr bwMode="auto">
          <a:xfrm>
            <a:off x="4644008" y="260648"/>
            <a:ext cx="439248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92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12879" r="6250" b="18940"/>
          <a:stretch/>
        </p:blipFill>
        <p:spPr bwMode="auto">
          <a:xfrm>
            <a:off x="107504" y="404664"/>
            <a:ext cx="892899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77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3" t="19697" r="37216" b="49432"/>
          <a:stretch/>
        </p:blipFill>
        <p:spPr bwMode="auto">
          <a:xfrm>
            <a:off x="323528" y="667427"/>
            <a:ext cx="3394365" cy="225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323945"/>
            <a:ext cx="4758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Write</a:t>
            </a:r>
            <a:r>
              <a:rPr lang="es-MX" sz="1400" dirty="0" smtClean="0"/>
              <a:t> </a:t>
            </a:r>
            <a:r>
              <a:rPr lang="es-MX" sz="1400" dirty="0" err="1" smtClean="0"/>
              <a:t>down</a:t>
            </a:r>
            <a:r>
              <a:rPr lang="es-MX" sz="1400" dirty="0" smtClean="0"/>
              <a:t> </a:t>
            </a:r>
            <a:r>
              <a:rPr lang="es-MX" sz="1400" dirty="0" err="1" smtClean="0"/>
              <a:t>some</a:t>
            </a:r>
            <a:r>
              <a:rPr lang="es-MX" sz="1400" dirty="0" smtClean="0"/>
              <a:t> </a:t>
            </a:r>
            <a:r>
              <a:rPr lang="es-MX" sz="1400" dirty="0" err="1" smtClean="0"/>
              <a:t>questions</a:t>
            </a:r>
            <a:r>
              <a:rPr lang="es-MX" sz="1400" dirty="0" smtClean="0"/>
              <a:t> </a:t>
            </a:r>
            <a:r>
              <a:rPr lang="es-MX" sz="1400" dirty="0" err="1" smtClean="0"/>
              <a:t>or</a:t>
            </a:r>
            <a:r>
              <a:rPr lang="es-MX" sz="1400" dirty="0" smtClean="0"/>
              <a:t> </a:t>
            </a:r>
            <a:r>
              <a:rPr lang="es-MX" sz="1400" dirty="0" err="1" smtClean="0"/>
              <a:t>sentences</a:t>
            </a:r>
            <a:r>
              <a:rPr lang="es-MX" sz="1400" dirty="0" smtClean="0"/>
              <a:t> </a:t>
            </a:r>
            <a:r>
              <a:rPr lang="es-MX" sz="1400" dirty="0" err="1" smtClean="0"/>
              <a:t>using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 smtClean="0"/>
              <a:t>prompts</a:t>
            </a:r>
            <a:endParaRPr lang="es-ES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971601" y="3501008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86163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Office PowerPoint</Application>
  <PresentationFormat>Presentación en pantalla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AulaDigital</dc:creator>
  <cp:lastModifiedBy>AulaDigital</cp:lastModifiedBy>
  <cp:revision>1</cp:revision>
  <dcterms:created xsi:type="dcterms:W3CDTF">2016-07-05T17:05:24Z</dcterms:created>
  <dcterms:modified xsi:type="dcterms:W3CDTF">2016-07-05T17:11:39Z</dcterms:modified>
</cp:coreProperties>
</file>