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56" r:id="rId4"/>
    <p:sldId id="259" r:id="rId5"/>
    <p:sldId id="258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6B487-700A-423E-9369-5A051987E448}" type="datetimeFigureOut">
              <a:rPr lang="es-ES" smtClean="0"/>
              <a:t>11/11/2016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6AD0D-7F1C-4511-989A-5069F6AA24F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6AD0D-7F1C-4511-989A-5069F6AA24F2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521F-1DA6-4CE2-9CDB-063044B23A0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59C6-0C84-4230-B9CA-3EB94A8EF92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tsemorales.com/gramatica/PresPerf5.htm" TargetMode="External"/><Relationship Id="rId2" Type="http://schemas.openxmlformats.org/officeDocument/2006/relationships/hyperlink" Target="http://www.montsemorales.com/gramatica/PresPerf1.ht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hi6nNYNOx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rNb397wS-A&amp;hd=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44078" y="1412776"/>
            <a:ext cx="637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hlinkClick r:id="rId2"/>
              </a:rPr>
              <a:t>http://www.montsemorales.com/gramatica/PresPerf1.htm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715095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hlinkClick r:id="rId3"/>
              </a:rPr>
              <a:t>http://www.montsemorales.com/gramatica/PresPerf5.htm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88640" y="179512"/>
            <a:ext cx="61440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>
                <a:solidFill>
                  <a:srgbClr val="00B050"/>
                </a:solidFill>
              </a:rPr>
              <a:t>Click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on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the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following</a:t>
            </a:r>
            <a:r>
              <a:rPr lang="es-MX" sz="2800" dirty="0" smtClean="0">
                <a:solidFill>
                  <a:srgbClr val="00B050"/>
                </a:solidFill>
              </a:rPr>
              <a:t> links </a:t>
            </a:r>
            <a:r>
              <a:rPr lang="es-MX" sz="2800" dirty="0" err="1" smtClean="0">
                <a:solidFill>
                  <a:srgbClr val="00B050"/>
                </a:solidFill>
              </a:rPr>
              <a:t>to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practice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present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perfect</a:t>
            </a:r>
            <a:r>
              <a:rPr lang="es-MX" sz="2800" dirty="0" smtClean="0">
                <a:solidFill>
                  <a:srgbClr val="00B050"/>
                </a:solidFill>
              </a:rPr>
              <a:t> and </a:t>
            </a:r>
            <a:r>
              <a:rPr lang="es-MX" sz="2800" dirty="0" err="1" smtClean="0">
                <a:solidFill>
                  <a:srgbClr val="00B050"/>
                </a:solidFill>
              </a:rPr>
              <a:t>give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your</a:t>
            </a:r>
            <a:r>
              <a:rPr lang="es-MX" sz="2800" dirty="0" smtClean="0">
                <a:solidFill>
                  <a:srgbClr val="00B050"/>
                </a:solidFill>
              </a:rPr>
              <a:t> </a:t>
            </a:r>
            <a:r>
              <a:rPr lang="es-MX" sz="2800" dirty="0" err="1" smtClean="0">
                <a:solidFill>
                  <a:srgbClr val="00B050"/>
                </a:solidFill>
              </a:rPr>
              <a:t>results</a:t>
            </a:r>
            <a:endParaRPr lang="es-ES" sz="2800" dirty="0">
              <a:solidFill>
                <a:srgbClr val="00B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141550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1.-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97921" y="2699792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2</a:t>
            </a:r>
            <a:r>
              <a:rPr lang="es-MX" b="1" dirty="0" smtClean="0"/>
              <a:t>.-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66" y="3288050"/>
            <a:ext cx="6215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http://www.youtube.com/watch?v=Zhi6nNYNOxQ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67676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1716414"/>
            <a:ext cx="6572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Still Haven't Found What I'm Looking For (U2)</a:t>
            </a:r>
            <a:endParaRPr kumimoji="0" lang="es-E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8640" y="179512"/>
            <a:ext cx="6144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>
                <a:solidFill>
                  <a:srgbClr val="00B050"/>
                </a:solidFill>
              </a:rPr>
              <a:t>Click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on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the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following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smtClean="0">
                <a:solidFill>
                  <a:srgbClr val="00B050"/>
                </a:solidFill>
              </a:rPr>
              <a:t>link </a:t>
            </a:r>
            <a:r>
              <a:rPr lang="es-MX" sz="2400" dirty="0" err="1" smtClean="0">
                <a:solidFill>
                  <a:srgbClr val="00B050"/>
                </a:solidFill>
              </a:rPr>
              <a:t>to</a:t>
            </a:r>
            <a:r>
              <a:rPr lang="es-MX" sz="2400" dirty="0" smtClean="0">
                <a:solidFill>
                  <a:srgbClr val="00B050"/>
                </a:solidFill>
              </a:rPr>
              <a:t> listen </a:t>
            </a:r>
            <a:r>
              <a:rPr lang="es-MX" sz="2400" dirty="0" err="1" smtClean="0">
                <a:solidFill>
                  <a:srgbClr val="00B050"/>
                </a:solidFill>
              </a:rPr>
              <a:t>for</a:t>
            </a:r>
            <a:r>
              <a:rPr lang="es-MX" sz="2400" dirty="0" smtClean="0">
                <a:solidFill>
                  <a:srgbClr val="00B050"/>
                </a:solidFill>
              </a:rPr>
              <a:t> a </a:t>
            </a:r>
            <a:r>
              <a:rPr lang="es-MX" sz="2400" dirty="0" err="1" smtClean="0">
                <a:solidFill>
                  <a:srgbClr val="00B050"/>
                </a:solidFill>
              </a:rPr>
              <a:t>song</a:t>
            </a:r>
            <a:r>
              <a:rPr lang="es-MX" sz="2400" dirty="0" smtClean="0">
                <a:solidFill>
                  <a:srgbClr val="00B050"/>
                </a:solidFill>
              </a:rPr>
              <a:t>,  </a:t>
            </a:r>
            <a:r>
              <a:rPr lang="es-MX" sz="2400" dirty="0" err="1" smtClean="0">
                <a:solidFill>
                  <a:srgbClr val="00B050"/>
                </a:solidFill>
              </a:rPr>
              <a:t>then</a:t>
            </a:r>
            <a:r>
              <a:rPr lang="es-MX" sz="2400" dirty="0" smtClean="0">
                <a:solidFill>
                  <a:srgbClr val="00B050"/>
                </a:solidFill>
              </a:rPr>
              <a:t> complete </a:t>
            </a:r>
            <a:r>
              <a:rPr lang="es-MX" sz="2400" dirty="0" err="1" smtClean="0">
                <a:solidFill>
                  <a:srgbClr val="00B050"/>
                </a:solidFill>
              </a:rPr>
              <a:t>the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lyrics</a:t>
            </a:r>
            <a:r>
              <a:rPr lang="es-MX" sz="2400" dirty="0" smtClean="0">
                <a:solidFill>
                  <a:srgbClr val="00B050"/>
                </a:solidFill>
              </a:rPr>
              <a:t> and </a:t>
            </a:r>
            <a:r>
              <a:rPr lang="es-MX" sz="2400" dirty="0" err="1" smtClean="0">
                <a:solidFill>
                  <a:srgbClr val="00B050"/>
                </a:solidFill>
              </a:rPr>
              <a:t>practice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with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present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perfect</a:t>
            </a:r>
            <a:endParaRPr lang="es-E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52" y="296585"/>
            <a:ext cx="5643578" cy="863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__________ highest mountains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__________ through the fields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__________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 these city walls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These city walls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_________found what I'm looking for (2)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</a:t>
            </a:r>
            <a:r>
              <a:rPr lang="en-US" sz="1500" b="1" dirty="0" smtClean="0">
                <a:solidFill>
                  <a:srgbClr val="67676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honey lips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Felt the healing in her fingertips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Burn like fire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This burning desire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 with the eternal of angels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</a:t>
            </a:r>
            <a:r>
              <a:rPr lang="en-US" sz="1500" b="1" dirty="0" smtClean="0">
                <a:solidFill>
                  <a:srgbClr val="67676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hand of the devil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It was warm in the night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was cold as a stone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</a:t>
            </a:r>
            <a:r>
              <a:rPr kumimoji="0" lang="en-US" sz="1500" b="1" i="0" u="none" strike="noStrike" cap="none" normalizeH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what I'm looking for (2)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believe in the Kingdom Come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Then all the colors will bleed into 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Bleed into 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yes I'm still running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broke the bonds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you loosed the chains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Carried the cross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Of my shame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Oh my shame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know I believe it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__________found what I'm looking for (3)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5093" y="3451810"/>
            <a:ext cx="6454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http://www.youtube.com/watch?v=UrNb397wS-A&amp;hd=1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00887" y="2114438"/>
            <a:ext cx="4948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Have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You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Ever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?“    Brandy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8640" y="179512"/>
            <a:ext cx="6144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 smtClean="0">
                <a:solidFill>
                  <a:srgbClr val="00B050"/>
                </a:solidFill>
              </a:rPr>
              <a:t>Click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on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the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following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smtClean="0">
                <a:solidFill>
                  <a:srgbClr val="00B050"/>
                </a:solidFill>
              </a:rPr>
              <a:t>link </a:t>
            </a:r>
            <a:r>
              <a:rPr lang="es-MX" sz="2400" dirty="0" err="1" smtClean="0">
                <a:solidFill>
                  <a:srgbClr val="00B050"/>
                </a:solidFill>
              </a:rPr>
              <a:t>to</a:t>
            </a:r>
            <a:r>
              <a:rPr lang="es-MX" sz="2400" dirty="0" smtClean="0">
                <a:solidFill>
                  <a:srgbClr val="00B050"/>
                </a:solidFill>
              </a:rPr>
              <a:t> listen </a:t>
            </a:r>
            <a:r>
              <a:rPr lang="es-MX" sz="2400" dirty="0" err="1" smtClean="0">
                <a:solidFill>
                  <a:srgbClr val="00B050"/>
                </a:solidFill>
              </a:rPr>
              <a:t>for</a:t>
            </a:r>
            <a:r>
              <a:rPr lang="es-MX" sz="2400" dirty="0" smtClean="0">
                <a:solidFill>
                  <a:srgbClr val="00B050"/>
                </a:solidFill>
              </a:rPr>
              <a:t> a </a:t>
            </a:r>
            <a:r>
              <a:rPr lang="es-MX" sz="2400" dirty="0" err="1" smtClean="0">
                <a:solidFill>
                  <a:srgbClr val="00B050"/>
                </a:solidFill>
              </a:rPr>
              <a:t>song</a:t>
            </a:r>
            <a:r>
              <a:rPr lang="es-MX" sz="2400" dirty="0" smtClean="0">
                <a:solidFill>
                  <a:srgbClr val="00B050"/>
                </a:solidFill>
              </a:rPr>
              <a:t>,  </a:t>
            </a:r>
            <a:r>
              <a:rPr lang="es-MX" sz="2400" dirty="0" err="1" smtClean="0">
                <a:solidFill>
                  <a:srgbClr val="00B050"/>
                </a:solidFill>
              </a:rPr>
              <a:t>then</a:t>
            </a:r>
            <a:r>
              <a:rPr lang="es-MX" sz="2400" dirty="0" smtClean="0">
                <a:solidFill>
                  <a:srgbClr val="00B050"/>
                </a:solidFill>
              </a:rPr>
              <a:t> complete </a:t>
            </a:r>
            <a:r>
              <a:rPr lang="es-MX" sz="2400" dirty="0" err="1" smtClean="0">
                <a:solidFill>
                  <a:srgbClr val="00B050"/>
                </a:solidFill>
              </a:rPr>
              <a:t>the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lyrics</a:t>
            </a:r>
            <a:r>
              <a:rPr lang="es-MX" sz="2400" dirty="0" smtClean="0">
                <a:solidFill>
                  <a:srgbClr val="00B050"/>
                </a:solidFill>
              </a:rPr>
              <a:t> and </a:t>
            </a:r>
            <a:r>
              <a:rPr lang="es-MX" sz="2400" dirty="0" err="1" smtClean="0">
                <a:solidFill>
                  <a:srgbClr val="00B050"/>
                </a:solidFill>
              </a:rPr>
              <a:t>practice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with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present</a:t>
            </a:r>
            <a:r>
              <a:rPr lang="es-MX" sz="2400" dirty="0" smtClean="0">
                <a:solidFill>
                  <a:srgbClr val="00B050"/>
                </a:solidFill>
              </a:rPr>
              <a:t> </a:t>
            </a:r>
            <a:r>
              <a:rPr lang="es-MX" sz="2400" dirty="0" err="1" smtClean="0">
                <a:solidFill>
                  <a:srgbClr val="00B050"/>
                </a:solidFill>
              </a:rPr>
              <a:t>perfect</a:t>
            </a:r>
            <a:endParaRPr lang="es-E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8" y="219641"/>
            <a:ext cx="6500834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somebody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much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makes you cry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__________ something so bad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can't sleep at night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________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_________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find the words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they don't come out right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________, have _______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ever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 you ever _________ in love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Been in love so bad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do anything to make them understand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_______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someone steal your heart away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give anything to make them feel the same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ever __________ for words to get you in their heart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you don't know what to say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you don't know where to start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 the one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You've dreamed of all of your life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do just about anything to look into their eyes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finally found the one you've given your heart to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Only to find that one won't give their heart to you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ever __________ your eyes and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Dreamed that they were there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all you can do is wait for the day when they 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will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care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 I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do to get you in my arms baby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 I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say to get to your heart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make you understand how I need you next to me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get you in my world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baby I can't sleep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</Words>
  <Application>Microsoft Office PowerPoint</Application>
  <PresentationFormat>Presentación en pantalla (4:3)</PresentationFormat>
  <Paragraphs>14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Admin</cp:lastModifiedBy>
  <cp:revision>4</cp:revision>
  <dcterms:created xsi:type="dcterms:W3CDTF">2014-05-05T03:40:45Z</dcterms:created>
  <dcterms:modified xsi:type="dcterms:W3CDTF">2016-11-11T03:24:26Z</dcterms:modified>
</cp:coreProperties>
</file>