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C695F-6C5B-4785-A2C0-4F4789D7F203}" type="datetimeFigureOut">
              <a:rPr lang="es-MX" smtClean="0"/>
              <a:t>09/11/2016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426BF-7670-4C37-A96F-A2BA0BBC195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lac.org/publicaciones/xml/4/7024/lcl1522e_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14348" y="857232"/>
            <a:ext cx="76438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u="sng" dirty="0" smtClean="0">
                <a:latin typeface="+mj-lt"/>
                <a:hlinkClick r:id="rId2"/>
              </a:rPr>
              <a:t>Globalización y convención sobre los derechos del niño: el contexto del texto.</a:t>
            </a:r>
            <a:endParaRPr lang="es-MX" sz="4000" u="sng" dirty="0" smtClean="0">
              <a:latin typeface="+mj-lt"/>
            </a:endParaRPr>
          </a:p>
          <a:p>
            <a:pPr algn="ctr"/>
            <a:r>
              <a:rPr lang="es-MX" sz="4000" b="1" dirty="0" smtClean="0">
                <a:latin typeface="+mj-lt"/>
              </a:rPr>
              <a:t>Hacia </a:t>
            </a:r>
            <a:r>
              <a:rPr lang="es-MX" sz="4000" b="1" dirty="0">
                <a:latin typeface="+mj-lt"/>
              </a:rPr>
              <a:t>el Fortalecimiento de una Sociología de </a:t>
            </a:r>
            <a:r>
              <a:rPr lang="es-MX" sz="4000" b="1" dirty="0" smtClean="0">
                <a:latin typeface="+mj-lt"/>
              </a:rPr>
              <a:t>la Infancia Latinoamericana</a:t>
            </a:r>
          </a:p>
          <a:p>
            <a:pPr algn="ctr"/>
            <a:endParaRPr lang="es-MX" sz="4000" b="1" dirty="0">
              <a:latin typeface="+mj-lt"/>
            </a:endParaRPr>
          </a:p>
          <a:p>
            <a:pPr algn="ctr"/>
            <a:endParaRPr lang="es-MX" sz="4000" b="1" dirty="0" smtClean="0">
              <a:latin typeface="+mj-lt"/>
            </a:endParaRPr>
          </a:p>
          <a:p>
            <a:pPr algn="r"/>
            <a:r>
              <a:rPr lang="en-US" sz="4000" dirty="0" err="1"/>
              <a:t>Pilotti</a:t>
            </a:r>
            <a:r>
              <a:rPr lang="en-US" sz="4000" dirty="0"/>
              <a:t>, F. (2001).  </a:t>
            </a:r>
            <a:endParaRPr lang="es-MX" sz="4000" b="1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357166"/>
            <a:ext cx="8072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/>
              <a:t>El niño como actor social</a:t>
            </a:r>
            <a:r>
              <a:rPr lang="es-MX" b="1" i="1" dirty="0" smtClean="0"/>
              <a:t>.</a:t>
            </a:r>
          </a:p>
          <a:p>
            <a:pPr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Plantea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la necesidad de concebir al niño como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un actor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cuya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capacidad, competencia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y creatividad son determinantes en el proceso de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construcción de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las relaciones sociales y culturales de la sociedad en su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conjunto.</a:t>
            </a:r>
          </a:p>
          <a:p>
            <a:pPr algn="just"/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Este enfoque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enfatiza el carácter dinámico de la actividad social de los niños, espacio en el que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no están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ausentes las disputas por el poder, los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enfrentamientos ideológicos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y las negociaciones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que definen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la naturaleza y jerarquía de las relaciones interpersonales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niños activamente negocian el tránsito de la dependencia a la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autonomía en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las interacciones que mantienen con los adultos y otros niños en los diversos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contextos interpersonales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e institucionales en los que se desenvuelven, tales como la familia,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escuela, vecindario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y otros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s://lh4.googleusercontent.com/6Qwd3TJBLghTaav48Ra2x3NlIxfCC6l5yWPXttvhpfRWibMS3v8BMnj3lumhipAZKMfumPqLv0xUc9ikeO9Pdk5-E0cse76QxtB5FBkioq04TPFrbKRs4CGP7OfMt7FnmA"/>
          <p:cNvPicPr>
            <a:picLocks noChangeAspect="1" noChangeArrowheads="1"/>
          </p:cNvPicPr>
          <p:nvPr/>
        </p:nvPicPr>
        <p:blipFill>
          <a:blip r:embed="rId2"/>
          <a:srcRect l="1250" t="13158" b="3508"/>
          <a:stretch>
            <a:fillRect/>
          </a:stretch>
        </p:blipFill>
        <p:spPr bwMode="auto">
          <a:xfrm>
            <a:off x="2000232" y="3929066"/>
            <a:ext cx="5643562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428604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/>
              <a:t>La infancia como categoría estructural</a:t>
            </a:r>
            <a:r>
              <a:rPr lang="es-MX" b="1" i="1" dirty="0" smtClean="0"/>
              <a:t>.</a:t>
            </a:r>
          </a:p>
          <a:p>
            <a:r>
              <a:rPr lang="es-MX" dirty="0" err="1"/>
              <a:t>Qvortrup</a:t>
            </a:r>
            <a:r>
              <a:rPr lang="es-MX" dirty="0"/>
              <a:t> sugieren que para la aplicación de esta categoría analítica </a:t>
            </a:r>
            <a:r>
              <a:rPr lang="es-MX" dirty="0" smtClean="0"/>
              <a:t>es necesario </a:t>
            </a:r>
            <a:r>
              <a:rPr lang="es-MX" dirty="0"/>
              <a:t>hacer la distinción entre los conceptos niño e infancia. Mientras el primero se centra </a:t>
            </a:r>
            <a:r>
              <a:rPr lang="es-MX" dirty="0" smtClean="0"/>
              <a:t>en la </a:t>
            </a:r>
            <a:r>
              <a:rPr lang="es-MX" dirty="0"/>
              <a:t>dinámica del desarrollo del niño individual, fenómeno estudiado detalladamente por </a:t>
            </a:r>
            <a:r>
              <a:rPr lang="es-MX" dirty="0" smtClean="0"/>
              <a:t>la psicología</a:t>
            </a:r>
            <a:r>
              <a:rPr lang="es-MX" dirty="0"/>
              <a:t>, el concepto infancia se ubica en la dinámica del desarrollo </a:t>
            </a:r>
            <a:r>
              <a:rPr lang="es-MX" dirty="0" smtClean="0"/>
              <a:t>social</a:t>
            </a:r>
          </a:p>
          <a:p>
            <a:r>
              <a:rPr lang="es-MX" dirty="0"/>
              <a:t>El desarrollo del concepto </a:t>
            </a:r>
            <a:r>
              <a:rPr lang="es-MX" dirty="0" smtClean="0"/>
              <a:t>infancia requiere </a:t>
            </a:r>
            <a:r>
              <a:rPr lang="es-MX" dirty="0"/>
              <a:t>de la elaboración de indicadores en </a:t>
            </a:r>
            <a:r>
              <a:rPr lang="es-MX" dirty="0" smtClean="0"/>
              <a:t>los que </a:t>
            </a:r>
            <a:r>
              <a:rPr lang="es-MX" dirty="0"/>
              <a:t>se considere al niño como “unidad </a:t>
            </a:r>
            <a:r>
              <a:rPr lang="es-MX" dirty="0" smtClean="0"/>
              <a:t>de observación</a:t>
            </a:r>
            <a:r>
              <a:rPr lang="es-MX" dirty="0"/>
              <a:t>” y marcos analíticos en los que la infancia sea la “unidad de </a:t>
            </a:r>
            <a:r>
              <a:rPr lang="es-MX" dirty="0" smtClean="0"/>
              <a:t>análisis.</a:t>
            </a:r>
          </a:p>
          <a:p>
            <a:r>
              <a:rPr lang="es-MX" dirty="0"/>
              <a:t>La consideración de la infancia como categoría estructural facilita la elaboración </a:t>
            </a:r>
            <a:r>
              <a:rPr lang="es-MX"/>
              <a:t>de </a:t>
            </a:r>
            <a:r>
              <a:rPr lang="es-MX" smtClean="0"/>
              <a:t>escenarios para </a:t>
            </a:r>
            <a:r>
              <a:rPr lang="es-MX" dirty="0"/>
              <a:t>apoyar la toma de decisiones sobre determinadas políticas públicas.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284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paty</dc:creator>
  <cp:lastModifiedBy>paty</cp:lastModifiedBy>
  <cp:revision>21</cp:revision>
  <dcterms:created xsi:type="dcterms:W3CDTF">2016-11-10T01:41:53Z</dcterms:created>
  <dcterms:modified xsi:type="dcterms:W3CDTF">2016-11-10T06:16:09Z</dcterms:modified>
</cp:coreProperties>
</file>