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8" r:id="rId4"/>
    <p:sldId id="288" r:id="rId5"/>
    <p:sldId id="290" r:id="rId6"/>
    <p:sldId id="293" r:id="rId7"/>
    <p:sldId id="294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0" autoAdjust="0"/>
    <p:restoredTop sz="94660"/>
  </p:normalViewPr>
  <p:slideViewPr>
    <p:cSldViewPr>
      <p:cViewPr>
        <p:scale>
          <a:sx n="50" d="100"/>
          <a:sy n="50" d="100"/>
        </p:scale>
        <p:origin x="-178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70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49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5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4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5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6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5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9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2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6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92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3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724128" y="61653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FEBRERO 2017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51520" y="3277684"/>
            <a:ext cx="8892480" cy="1303444"/>
            <a:chOff x="-828600" y="3277684"/>
            <a:chExt cx="11169624" cy="1303444"/>
          </a:xfrm>
        </p:grpSpPr>
        <p:sp>
          <p:nvSpPr>
            <p:cNvPr id="7" name="6 Rectángulo"/>
            <p:cNvSpPr/>
            <p:nvPr/>
          </p:nvSpPr>
          <p:spPr>
            <a:xfrm>
              <a:off x="-676200" y="3933056"/>
              <a:ext cx="11017224" cy="6480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3600" dirty="0" smtClean="0">
                  <a:solidFill>
                    <a:schemeClr val="tx1"/>
                  </a:solidFill>
                </a:rPr>
                <a:t>EL INFORME DE PRÁCTICAS PROFESIONALES</a:t>
              </a:r>
              <a:endParaRPr lang="es-MX" sz="3600" dirty="0">
                <a:solidFill>
                  <a:schemeClr val="tx1"/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 rot="21436100">
              <a:off x="-828600" y="3277684"/>
              <a:ext cx="11017224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430982" y="1700808"/>
            <a:ext cx="1997002" cy="909701"/>
            <a:chOff x="2791022" y="1700808"/>
            <a:chExt cx="1997002" cy="909701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022" y="1700808"/>
              <a:ext cx="1861952" cy="909701"/>
            </a:xfrm>
            <a:prstGeom prst="rect">
              <a:avLst/>
            </a:prstGeom>
          </p:spPr>
        </p:pic>
        <p:cxnSp>
          <p:nvCxnSpPr>
            <p:cNvPr id="13" name="12 Conector recto"/>
            <p:cNvCxnSpPr/>
            <p:nvPr/>
          </p:nvCxnSpPr>
          <p:spPr>
            <a:xfrm>
              <a:off x="4788024" y="1700808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35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496" y="616034"/>
            <a:ext cx="90148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+ Es una experiencia que dé cuenta de procesos de mejora en la docencia durante un periodo  concreto de intervención.</a:t>
            </a:r>
          </a:p>
          <a:p>
            <a:endParaRPr lang="es-MX" sz="2400" dirty="0"/>
          </a:p>
          <a:p>
            <a:endParaRPr lang="es-MX" sz="2400" dirty="0"/>
          </a:p>
          <a:p>
            <a:r>
              <a:rPr lang="es-MX" sz="2400" dirty="0" smtClean="0"/>
              <a:t>+ Práctica profesional: conjunto de acciones, estrategias y actividades que los estudiantes desarrollarán de manera gradual en contextos y escenarios específicos para lograr las competencias.</a:t>
            </a:r>
          </a:p>
          <a:p>
            <a:endParaRPr lang="es-MX" sz="2400" dirty="0"/>
          </a:p>
          <a:p>
            <a:r>
              <a:rPr lang="es-MX" sz="2400" dirty="0" smtClean="0"/>
              <a:t>+ Proceso de reflexión y análisis</a:t>
            </a:r>
          </a:p>
          <a:p>
            <a:endParaRPr lang="es-MX" sz="2400" dirty="0" smtClean="0"/>
          </a:p>
          <a:p>
            <a:r>
              <a:rPr lang="es-MX" sz="2400" dirty="0" smtClean="0"/>
              <a:t>+ Es tratar de lograr un equilibrio entre los conocimientos teóricos, metodológicos, pedagógicos, técnicos e instrumentales</a:t>
            </a:r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29168" y="476672"/>
            <a:ext cx="90148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dirty="0"/>
          </a:p>
          <a:p>
            <a:r>
              <a:rPr lang="es-MX" sz="2400" dirty="0" smtClean="0"/>
              <a:t>+ Documento analítico – reflexivo del proceso de intervención durante su práctica profesional, proceso autorreflexivo </a:t>
            </a:r>
          </a:p>
          <a:p>
            <a:endParaRPr lang="es-MX" sz="2400" dirty="0"/>
          </a:p>
          <a:p>
            <a:r>
              <a:rPr lang="es-MX" sz="2400" dirty="0" smtClean="0"/>
              <a:t>+ Describir acciones, estrategias, métodos, procedimientos que se llevaron a cabo con la finalidad de mejorar y transformar su práctica</a:t>
            </a:r>
          </a:p>
          <a:p>
            <a:endParaRPr lang="es-MX" sz="2400" dirty="0"/>
          </a:p>
          <a:p>
            <a:r>
              <a:rPr lang="es-MX" sz="2400" dirty="0" smtClean="0"/>
              <a:t>+ Objetivo: proceso de mejora que el estudiante realiza al atender algún problema de su práctica</a:t>
            </a:r>
          </a:p>
          <a:p>
            <a:endParaRPr lang="es-MX" sz="2400" dirty="0"/>
          </a:p>
          <a:p>
            <a:r>
              <a:rPr lang="es-MX" sz="2400" dirty="0" smtClean="0"/>
              <a:t>+ Vinculación práctica – teoría – práctica a través del análisis y reflexión</a:t>
            </a:r>
          </a:p>
          <a:p>
            <a:endParaRPr lang="es-MX" sz="2400" dirty="0"/>
          </a:p>
          <a:p>
            <a:r>
              <a:rPr lang="es-MX" sz="2400" dirty="0" smtClean="0"/>
              <a:t>+ Mecanismo de espiral</a:t>
            </a:r>
          </a:p>
          <a:p>
            <a:endParaRPr lang="es-MX" sz="2400" dirty="0" smtClean="0"/>
          </a:p>
          <a:p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217206" y="116632"/>
            <a:ext cx="3634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CARACTERÍSTICAS</a:t>
            </a:r>
            <a:endParaRPr lang="es-E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b="1" dirty="0" smtClean="0"/>
              <a:t>ELABORACIÓN DEL INFORME</a:t>
            </a:r>
          </a:p>
          <a:p>
            <a:pPr marL="457200" indent="-457200">
              <a:buAutoNum type="alphaLcParenR"/>
            </a:pPr>
            <a:r>
              <a:rPr lang="es-MX" sz="2200" dirty="0" smtClean="0"/>
              <a:t>Carátula </a:t>
            </a:r>
          </a:p>
          <a:p>
            <a:pPr marL="457200" indent="-457200">
              <a:buAutoNum type="alphaLcParenR"/>
            </a:pPr>
            <a:endParaRPr lang="es-MX" sz="2200" dirty="0" smtClean="0"/>
          </a:p>
          <a:p>
            <a:pPr marL="457200" indent="-457200"/>
            <a:r>
              <a:rPr lang="es-MX" sz="2200" dirty="0" smtClean="0"/>
              <a:t>b)      Índice </a:t>
            </a:r>
          </a:p>
          <a:p>
            <a:pPr marL="457200" indent="-457200"/>
            <a:endParaRPr lang="es-MX" sz="2200" dirty="0"/>
          </a:p>
          <a:p>
            <a:pPr marL="457200" indent="-457200">
              <a:buAutoNum type="alphaLcParenR" startAt="3"/>
            </a:pPr>
            <a:r>
              <a:rPr lang="es-MX" sz="2200" dirty="0" smtClean="0"/>
              <a:t>Introducción</a:t>
            </a:r>
          </a:p>
          <a:p>
            <a:pPr marL="457200" indent="-457200"/>
            <a:endParaRPr lang="es-MX" sz="2200" dirty="0"/>
          </a:p>
          <a:p>
            <a:pPr marL="457200" indent="-457200">
              <a:buAutoNum type="alphaLcParenR" startAt="4"/>
            </a:pPr>
            <a:r>
              <a:rPr lang="es-MX" sz="2200" dirty="0" smtClean="0"/>
              <a:t>Plan de acción</a:t>
            </a:r>
          </a:p>
          <a:p>
            <a:pPr marL="457200" indent="-457200">
              <a:buAutoNum type="alphaLcParenR" startAt="4"/>
            </a:pPr>
            <a:endParaRPr lang="es-MX" sz="2200" dirty="0" smtClean="0"/>
          </a:p>
          <a:p>
            <a:pPr marL="457200" indent="-457200">
              <a:buAutoNum type="alphaLcParenR" startAt="4"/>
            </a:pPr>
            <a:endParaRPr lang="es-MX" sz="2200" dirty="0" smtClean="0"/>
          </a:p>
          <a:p>
            <a:pPr marL="457200" indent="-457200"/>
            <a:endParaRPr lang="es-MX" sz="2200" u="sng" dirty="0"/>
          </a:p>
        </p:txBody>
      </p:sp>
      <p:sp>
        <p:nvSpPr>
          <p:cNvPr id="7" name="6 Rectángulo"/>
          <p:cNvSpPr/>
          <p:nvPr/>
        </p:nvSpPr>
        <p:spPr>
          <a:xfrm>
            <a:off x="36512" y="2903453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s-MX" sz="2200" dirty="0" smtClean="0"/>
              <a:t>e) Desarrollo, reflexión y evaluación de la propuesta de mejora</a:t>
            </a:r>
          </a:p>
          <a:p>
            <a:endParaRPr lang="es-MX" sz="2200" dirty="0"/>
          </a:p>
          <a:p>
            <a:r>
              <a:rPr lang="es-MX" sz="2200" dirty="0" smtClean="0"/>
              <a:t>f) Conclusiones y recomendaciones</a:t>
            </a:r>
          </a:p>
          <a:p>
            <a:endParaRPr lang="es-MX" sz="2200" dirty="0"/>
          </a:p>
          <a:p>
            <a:r>
              <a:rPr lang="es-MX" sz="2200" dirty="0" smtClean="0"/>
              <a:t>g) Referencias </a:t>
            </a:r>
          </a:p>
          <a:p>
            <a:endParaRPr lang="es-MX" sz="2200" dirty="0"/>
          </a:p>
          <a:p>
            <a:r>
              <a:rPr lang="es-MX" sz="2200" dirty="0" smtClean="0"/>
              <a:t>h) Anexos</a:t>
            </a:r>
          </a:p>
          <a:p>
            <a:endParaRPr lang="es-MX" sz="2200" dirty="0" smtClean="0"/>
          </a:p>
          <a:p>
            <a:endParaRPr lang="es-MX" sz="2200" dirty="0" smtClean="0"/>
          </a:p>
          <a:p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32247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496" y="590485"/>
            <a:ext cx="90148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dirty="0" smtClean="0"/>
          </a:p>
          <a:p>
            <a:r>
              <a:rPr lang="es-MX" sz="2400" dirty="0" smtClean="0"/>
              <a:t>1.- Conocer las características de la modalidad de el informe de prácticas profesionales</a:t>
            </a:r>
          </a:p>
          <a:p>
            <a:r>
              <a:rPr lang="es-MX" sz="2400" dirty="0" smtClean="0"/>
              <a:t>2.- Seleccionar la competencia</a:t>
            </a:r>
          </a:p>
          <a:p>
            <a:r>
              <a:rPr lang="es-MX" sz="2400" dirty="0" smtClean="0"/>
              <a:t>3.- Elaborar la intención</a:t>
            </a:r>
          </a:p>
          <a:p>
            <a:r>
              <a:rPr lang="es-MX" sz="2400" dirty="0" smtClean="0"/>
              <a:t>4.- Elaborar la planificación</a:t>
            </a:r>
          </a:p>
          <a:p>
            <a:r>
              <a:rPr lang="es-MX" sz="2400" dirty="0" smtClean="0"/>
              <a:t>5.- Acciones estratégicas para la mejora de la competencia</a:t>
            </a:r>
          </a:p>
          <a:p>
            <a:r>
              <a:rPr lang="es-MX" sz="2400" dirty="0" smtClean="0"/>
              <a:t>6.- Desarrollo, reflexión y evaluación de la propuesta de mejora. </a:t>
            </a:r>
          </a:p>
          <a:p>
            <a:r>
              <a:rPr lang="es-MX" sz="2400" dirty="0" smtClean="0"/>
              <a:t>7.- Elaborar conclusiones y recomendaciones</a:t>
            </a:r>
          </a:p>
          <a:p>
            <a:r>
              <a:rPr lang="es-MX" sz="2400" dirty="0" smtClean="0"/>
              <a:t>8.- Elaborar la introducción, citar referencias e incluir los anexos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418594"/>
            <a:ext cx="89644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1.- CONOCER LAS CARACTERÍSTICAS DE LA MODALIDAD DE EL INFORME DE PRÁCTICAS PROFESIONALES</a:t>
            </a:r>
          </a:p>
          <a:p>
            <a:r>
              <a:rPr lang="es-MX" sz="2400" dirty="0" smtClean="0"/>
              <a:t>El asesor dará a conocer una presentación con las características de dicha modalidad, tratando de despejar dudas e inquietudes de las alumnas, en la medida de lo posible.</a:t>
            </a:r>
          </a:p>
          <a:p>
            <a:endParaRPr lang="es-MX" sz="2400" dirty="0" smtClean="0"/>
          </a:p>
          <a:p>
            <a:r>
              <a:rPr lang="es-MX" sz="2400" dirty="0" smtClean="0"/>
              <a:t>2.- SELECCIONAR LA COMPETENCIA</a:t>
            </a:r>
          </a:p>
          <a:p>
            <a:r>
              <a:rPr lang="es-MX" sz="2400" dirty="0" smtClean="0"/>
              <a:t>Se realiza una autoevaluación de cada una de las competencias y sus unidades, basándose en la rúbrica, para detectar aquella en la que tenga mayor área de oportunidad.</a:t>
            </a:r>
          </a:p>
          <a:p>
            <a:r>
              <a:rPr lang="es-MX" sz="2400" dirty="0" smtClean="0"/>
              <a:t>Analizar y entablar un diálogo asesor y alumna para la elección de la competencia.</a:t>
            </a:r>
          </a:p>
          <a:p>
            <a:r>
              <a:rPr lang="es-MX" sz="2400" dirty="0" smtClean="0"/>
              <a:t> </a:t>
            </a:r>
          </a:p>
          <a:p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2008" y="-597069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 </a:t>
            </a:r>
          </a:p>
          <a:p>
            <a:endParaRPr lang="es-MX" sz="2400" dirty="0" smtClean="0"/>
          </a:p>
          <a:p>
            <a:r>
              <a:rPr lang="es-MX" sz="2400" dirty="0" smtClean="0"/>
              <a:t>PLAN DE ACCIÓN</a:t>
            </a:r>
          </a:p>
          <a:p>
            <a:r>
              <a:rPr lang="es-MX" sz="2400" dirty="0" smtClean="0"/>
              <a:t>3.- ELABORAR LA INTENCIÓN</a:t>
            </a:r>
          </a:p>
          <a:p>
            <a:r>
              <a:rPr lang="es-MX" sz="2200" dirty="0" smtClean="0"/>
              <a:t>La alumna deberá describir y argumentar la relevancia e importancia que tiene para los futuros docentes la mejora o transformación de la práctica profesional, la forma en que esta implicado, los compromisos que asumirá como responsable de su propia práctica y los conflictos a los que se enfrenta</a:t>
            </a:r>
            <a:r>
              <a:rPr lang="es-MX" sz="2400" dirty="0" smtClean="0"/>
              <a:t>.</a:t>
            </a:r>
          </a:p>
          <a:p>
            <a:r>
              <a:rPr lang="es-MX" sz="2400" dirty="0" smtClean="0"/>
              <a:t> </a:t>
            </a:r>
          </a:p>
          <a:p>
            <a:r>
              <a:rPr lang="es-MX" sz="2400" dirty="0" smtClean="0"/>
              <a:t>4.- ELABORAR LA PLANIFICACIÓN</a:t>
            </a:r>
          </a:p>
          <a:p>
            <a:r>
              <a:rPr lang="es-MX" sz="2200" dirty="0" smtClean="0"/>
              <a:t>La alumna deberá describir de forma más específica el problema de la práctica al cual se esta enfrentando y desea mejorar. Deberá realizar un autodiagnóstico dando prioridad a la competencia seleccionada. Algunas preguntas que puede ayudar a guiar a la </a:t>
            </a:r>
            <a:r>
              <a:rPr lang="es-MX" sz="2200" smtClean="0"/>
              <a:t>alumna:¿cuál </a:t>
            </a:r>
            <a:r>
              <a:rPr lang="es-MX" sz="2200" dirty="0" smtClean="0"/>
              <a:t>es la causa posible del problema? ¿qué tipo de problema es? ¿cuál es el objetivo para mejorar la solución? ¿qué se propone hacer al respecto? ¿a quién(es) afecta el problema?</a:t>
            </a:r>
            <a:endParaRPr lang="es-MX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355</Words>
  <Application>Microsoft Office PowerPoint</Application>
  <PresentationFormat>Presentación en pantalla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Lapenep</cp:lastModifiedBy>
  <cp:revision>79</cp:revision>
  <dcterms:created xsi:type="dcterms:W3CDTF">2016-02-02T16:14:54Z</dcterms:created>
  <dcterms:modified xsi:type="dcterms:W3CDTF">2017-02-13T14:00:11Z</dcterms:modified>
</cp:coreProperties>
</file>