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17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2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02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8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20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24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17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67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33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02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43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5D70-FD4C-4612-9E73-62A9FCC0E692}" type="datetimeFigureOut">
              <a:rPr lang="es-ES" smtClean="0"/>
              <a:t>08/01/2018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33BA-C341-41ED-8D71-7B91CD51D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26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92" t="12755" r="34741" b="8674"/>
          <a:stretch/>
        </p:blipFill>
        <p:spPr bwMode="auto">
          <a:xfrm>
            <a:off x="332656" y="685212"/>
            <a:ext cx="6120680" cy="8351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 flipH="1">
            <a:off x="450383" y="242228"/>
            <a:ext cx="57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Draw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watches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time </a:t>
            </a:r>
            <a:r>
              <a:rPr lang="es-MX" dirty="0" err="1" smtClean="0"/>
              <a:t>you</a:t>
            </a:r>
            <a:r>
              <a:rPr lang="es-MX" dirty="0" smtClean="0"/>
              <a:t> do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45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flipH="1">
            <a:off x="450383" y="242228"/>
            <a:ext cx="57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Write</a:t>
            </a:r>
            <a:r>
              <a:rPr lang="es-MX" dirty="0" smtClean="0"/>
              <a:t> 15 </a:t>
            </a:r>
            <a:r>
              <a:rPr lang="es-MX" dirty="0" err="1" smtClean="0"/>
              <a:t>sentences</a:t>
            </a:r>
            <a:r>
              <a:rPr lang="es-MX" dirty="0" smtClean="0"/>
              <a:t>  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previous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450383" y="971600"/>
            <a:ext cx="59309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5669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2018-01-08T14:30:53Z</dcterms:created>
  <dcterms:modified xsi:type="dcterms:W3CDTF">2018-01-08T14:47:15Z</dcterms:modified>
</cp:coreProperties>
</file>