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C07FF-F0EF-4C4D-9231-7D9D5E8B2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C82A46-78B4-48B3-9D44-D4DD9F3D0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3461D-E139-444D-92A3-80515DCF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516D5F-7CD9-4C0A-9A55-2DCD9B2C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D4D185-3A3A-4D75-BAF4-F578B7E3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62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F7D4A-5BCB-4E7A-A407-68E6B43D7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DD2C16-1788-4231-A73D-F8FC0539E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02CE1C-D848-4264-8ED8-C54554337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BAF4A-EDE2-4100-98EB-71BA06BC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16BD29-1EBD-4A98-B206-83BCB580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6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17FBB3-4482-48D9-B50B-A3C23DF38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F085CC-78E1-417E-8421-809FED2E0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B62C08-465C-48DD-910A-A8579A7C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8F5697-7FD3-4F76-BD33-CE4A83982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E6AC9E-0B50-4ECD-A93B-5F18A634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615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8D780-3714-4C90-A45B-B0DCDD88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84B696-2D0E-4118-AE93-BB25C1E32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5B7A7C-E651-4E42-8F32-9ABAA426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D2DA5B-F6EE-47B0-AECC-558339C0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50E594-DF3C-4138-975D-286CF113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81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F3A33-B14C-4950-A67C-CC5E20B6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DB3C8C-55A1-4FB6-9D86-0EAB61B2F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74A492-A42F-4537-9464-1391DC096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145346-3B2F-49BF-A1B9-F984106D3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A37A9F-5565-4DFD-9B11-BFC312A4D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37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B44CB-385C-4984-A7ED-9FCD1AB3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38F9EB-DF12-4365-8837-C8E34043A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BE78C-3F56-45B6-AE6A-C289C856D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65EA74-160B-4E82-BEB4-D5D287C6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9E6185-3A17-4868-8197-CAC9E582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F7FB58-E3C2-4838-B9F3-47A04CBA1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89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B7BBA-B420-434F-AE0A-794150E8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4E8541-D34F-44DF-91FB-C99FF9C40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9C4047-0DA9-473B-B240-65C7AF847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238F56-5DB0-4E23-80C8-87D2147AD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62898E-0A91-42AD-A458-E74A3B9E4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4D11F9E-EE96-4759-9837-4B31C92C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2C4A93-885D-4601-8BCE-513719924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6351B8-E682-4762-84B8-4BCACBFD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6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46371-603A-4306-8DBA-ABF1D6E8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E881EF-D186-40AC-8AB2-A279BB13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8D90B6-9023-40BD-B258-D2B54AB0E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9DB507-4EC1-4368-B699-169BE3B5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25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50FAD2-010E-45A1-A307-AF5B1DFC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6A03D7-D1EB-42A0-A51D-481CF262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C516F0-0755-422D-B2CE-BFB5E6A4A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705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976CA-F6B4-4FC5-BF93-E71A27672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8F761E-2054-4C0A-9A08-5EE8B3A1C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34EA00-74F6-4636-AF79-65372B853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E2C1A8-70F6-4F43-965F-A590319E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0A04F8-D1FD-4AA8-8AB6-F87620CA0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66FD2F-9674-4A4C-A574-FDF8F5B3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9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300F6-1107-47D3-955C-CC350C2F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FD467C7-ED4E-40E5-8B38-7A3BD02BE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4D4443-A812-4C3E-82FC-2EB5DAFB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8C02E0-2C45-4169-841D-56C0E3E9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AC1DFD-921E-4E14-8707-34C86E64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CE81D8-8663-4525-ABD5-9C87EFE07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581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68C4D8-A884-4E19-9FDC-4200F7727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A53407-900C-4D09-95F5-D302C75B5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5A6DB3-310B-4675-91D4-7A29FF162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73FD-61B1-4655-9EC0-63E69E22B6A2}" type="datetimeFigureOut">
              <a:rPr lang="es-MX" smtClean="0"/>
              <a:t>17/02/2018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697183-2A6C-4A7E-8063-24DCE6EFA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E75EC0-4A69-4F31-9042-7E8B585DF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EAAFD-2E19-401B-BF34-56DF8B7A3C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7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Rectángulo">
            <a:extLst>
              <a:ext uri="{FF2B5EF4-FFF2-40B4-BE49-F238E27FC236}">
                <a16:creationId xmlns:a16="http://schemas.microsoft.com/office/drawing/2014/main" id="{794DB81E-EFFE-415C-86B9-1C3D01659830}"/>
              </a:ext>
            </a:extLst>
          </p:cNvPr>
          <p:cNvSpPr/>
          <p:nvPr/>
        </p:nvSpPr>
        <p:spPr>
          <a:xfrm>
            <a:off x="110244" y="570166"/>
            <a:ext cx="3760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u="sng" dirty="0">
                <a:solidFill>
                  <a:srgbClr val="0000FF"/>
                </a:solidFill>
              </a:rPr>
              <a:t>http://gamestolearnenglish.com/compare/</a:t>
            </a:r>
          </a:p>
        </p:txBody>
      </p:sp>
      <p:sp>
        <p:nvSpPr>
          <p:cNvPr id="3" name="10 CuadroTexto">
            <a:extLst>
              <a:ext uri="{FF2B5EF4-FFF2-40B4-BE49-F238E27FC236}">
                <a16:creationId xmlns:a16="http://schemas.microsoft.com/office/drawing/2014/main" id="{0321E9FE-B5C8-461F-A934-9DB380485EB2}"/>
              </a:ext>
            </a:extLst>
          </p:cNvPr>
          <p:cNvSpPr txBox="1"/>
          <p:nvPr/>
        </p:nvSpPr>
        <p:spPr>
          <a:xfrm>
            <a:off x="110243" y="11663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1.-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link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play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copy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paste </a:t>
            </a:r>
            <a:r>
              <a:rPr lang="es-MX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final score.</a:t>
            </a:r>
          </a:p>
        </p:txBody>
      </p:sp>
    </p:spTree>
    <p:extLst>
      <p:ext uri="{BB962C8B-B14F-4D97-AF65-F5344CB8AC3E}">
        <p14:creationId xmlns:p14="http://schemas.microsoft.com/office/powerpoint/2010/main" val="16419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CuadroTexto">
            <a:extLst>
              <a:ext uri="{FF2B5EF4-FFF2-40B4-BE49-F238E27FC236}">
                <a16:creationId xmlns:a16="http://schemas.microsoft.com/office/drawing/2014/main" id="{D7FBB357-74C2-477B-A9FF-E20F602F3997}"/>
              </a:ext>
            </a:extLst>
          </p:cNvPr>
          <p:cNvSpPr txBox="1"/>
          <p:nvPr/>
        </p:nvSpPr>
        <p:spPr>
          <a:xfrm>
            <a:off x="110243" y="116632"/>
            <a:ext cx="10615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1.- Compare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cities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write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10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sentences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(use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the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5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forms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of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comparatives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).</a:t>
            </a:r>
          </a:p>
        </p:txBody>
      </p:sp>
      <p:pic>
        <p:nvPicPr>
          <p:cNvPr id="1026" name="Picture 2" descr="Resultado de imagen para new york">
            <a:extLst>
              <a:ext uri="{FF2B5EF4-FFF2-40B4-BE49-F238E27FC236}">
                <a16:creationId xmlns:a16="http://schemas.microsoft.com/office/drawing/2014/main" id="{C25A60AD-81FE-4652-A2BE-633303B77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10" y="899886"/>
            <a:ext cx="5117419" cy="31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adelasa.co/wp-content/uploads/2017/02/metropolitan-cathedral-zocalo-mexico-city-702x336.jpg">
            <a:extLst>
              <a:ext uri="{FF2B5EF4-FFF2-40B4-BE49-F238E27FC236}">
                <a16:creationId xmlns:a16="http://schemas.microsoft.com/office/drawing/2014/main" id="{4685914B-A0FF-440A-BA5F-D74489546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257" y="899886"/>
            <a:ext cx="5143046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188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44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3</cp:revision>
  <dcterms:created xsi:type="dcterms:W3CDTF">2018-02-17T23:18:28Z</dcterms:created>
  <dcterms:modified xsi:type="dcterms:W3CDTF">2018-02-18T00:11:22Z</dcterms:modified>
</cp:coreProperties>
</file>