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57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09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96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31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08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74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99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7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5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6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81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1797-B7BD-4809-B6B8-E4D61F52ECC6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92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tshavefunwithenglish.com/games/possessive_adjectives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hatnot.fr/photolivres/livre6/adjpossessif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208912" cy="6408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218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01-possessivepronounsandadjectives-120709144524-phpapp01/95/01-possessive-pronouns-and-adjectives-1-728.jpg?cb=13418451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96" y="160950"/>
            <a:ext cx="8869900" cy="66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14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slidesharecdn.com/3whose-possessivepronouns-120401153216-phpapp01/95/3-whose-possessive-pronouns-5-728.jpg?cb=13332944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05" y="116632"/>
            <a:ext cx="8424936" cy="36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.slidesharecdn.com/3whose-possessivepronouns-120401153216-phpapp01/95/3-whose-possessive-pronouns-9-728.jpg?cb=133329443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68"/>
          <a:stretch/>
        </p:blipFill>
        <p:spPr bwMode="auto">
          <a:xfrm>
            <a:off x="251519" y="3861048"/>
            <a:ext cx="8438121" cy="29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2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lumni.org.br/quiz/faq/img_faq/tab_pronoun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84470"/>
            <a:ext cx="9132912" cy="636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92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9675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http://www.letshavefunwithenglish.com/games/possessive_adjectives/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504" y="188640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prossesive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adjectives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website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game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copy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-paste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60648"/>
            <a:ext cx="7776864" cy="603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Fill out the correct possessive pronoun!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1. I have a dog. That dog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is_________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 !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2. She has a cat. That cat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is_________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 !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3. We have a car. That car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is__________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 !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4. They have a bike. That bike is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__________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!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5. He has a key. That key is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_________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!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6. You have a hat. That hat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 ___________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 !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6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45" y="262964"/>
            <a:ext cx="8786875" cy="46782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  the right answer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who's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(who is) or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whose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these sentences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book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new English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teacher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____________ camera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Janet?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favourite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teacher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queen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England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best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friend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b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____________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house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 </a:t>
            </a:r>
            <a:endParaRPr kumimoji="0" lang="es-E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08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</Words>
  <Application>Microsoft Office PowerPoint</Application>
  <PresentationFormat>Presentación en pantalla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Usuario</cp:lastModifiedBy>
  <cp:revision>4</cp:revision>
  <dcterms:created xsi:type="dcterms:W3CDTF">2015-11-08T22:30:31Z</dcterms:created>
  <dcterms:modified xsi:type="dcterms:W3CDTF">2018-04-24T21:35:52Z</dcterms:modified>
</cp:coreProperties>
</file>