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4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53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3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07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86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16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00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450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87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30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17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879DC-2A70-49EA-99B4-22A79EA5532F}" type="datetimeFigureOut">
              <a:rPr lang="es-MX" smtClean="0"/>
              <a:t>07/05/2018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7988-78F5-4DB6-BA67-F440F12DA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27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163" t="19146" r="21922" b="8142"/>
          <a:stretch/>
        </p:blipFill>
        <p:spPr>
          <a:xfrm>
            <a:off x="90152" y="103030"/>
            <a:ext cx="12101848" cy="675497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16708" y="1532584"/>
            <a:ext cx="399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MX" dirty="0" smtClean="0"/>
              <a:t>L1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965325" y="1543315"/>
            <a:ext cx="399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MX" dirty="0" smtClean="0"/>
              <a:t>L2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7401063" y="1541167"/>
            <a:ext cx="399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MX" dirty="0" smtClean="0"/>
              <a:t>L3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7862559" y="1539019"/>
            <a:ext cx="399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MX" dirty="0" smtClean="0"/>
              <a:t>L4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8324055" y="1536871"/>
            <a:ext cx="399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MX" dirty="0" smtClean="0"/>
              <a:t>L5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772668" y="153472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L6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247042" y="153257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L7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695659" y="154330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L8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0131397" y="1554037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L9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0554256" y="1551889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L10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11017898" y="1551889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L11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1492273" y="1549741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L12</a:t>
            </a:r>
            <a:endParaRPr lang="es-MX" dirty="0"/>
          </a:p>
        </p:txBody>
      </p:sp>
      <p:sp>
        <p:nvSpPr>
          <p:cNvPr id="18" name="Rectángulo 17"/>
          <p:cNvSpPr/>
          <p:nvPr/>
        </p:nvSpPr>
        <p:spPr>
          <a:xfrm>
            <a:off x="6516707" y="1966301"/>
            <a:ext cx="191037" cy="18889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6527438" y="2543708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6525290" y="2927930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6999663" y="2938661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7435401" y="2936513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6518861" y="3501040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6529592" y="3692077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6991085" y="3689929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7439702" y="3700660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6527444" y="3883114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6988939" y="3844474"/>
            <a:ext cx="261868" cy="20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/>
          <p:cNvSpPr/>
          <p:nvPr/>
        </p:nvSpPr>
        <p:spPr>
          <a:xfrm>
            <a:off x="6525296" y="4074151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29"/>
          <p:cNvSpPr/>
          <p:nvPr/>
        </p:nvSpPr>
        <p:spPr>
          <a:xfrm>
            <a:off x="6986792" y="4084882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Rectángulo 30"/>
          <p:cNvSpPr/>
          <p:nvPr/>
        </p:nvSpPr>
        <p:spPr>
          <a:xfrm>
            <a:off x="7435409" y="4082734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 31"/>
          <p:cNvSpPr/>
          <p:nvPr/>
        </p:nvSpPr>
        <p:spPr>
          <a:xfrm>
            <a:off x="6527439" y="4449778"/>
            <a:ext cx="180306" cy="132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ectángulo 32"/>
          <p:cNvSpPr/>
          <p:nvPr/>
        </p:nvSpPr>
        <p:spPr>
          <a:xfrm>
            <a:off x="6523148" y="5025043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Rectángulo 33"/>
          <p:cNvSpPr/>
          <p:nvPr/>
        </p:nvSpPr>
        <p:spPr>
          <a:xfrm>
            <a:off x="6971765" y="5022895"/>
            <a:ext cx="317679" cy="141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Rectángulo 34"/>
          <p:cNvSpPr/>
          <p:nvPr/>
        </p:nvSpPr>
        <p:spPr>
          <a:xfrm>
            <a:off x="6512412" y="5177436"/>
            <a:ext cx="45719" cy="1674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Rectángulo 35"/>
          <p:cNvSpPr/>
          <p:nvPr/>
        </p:nvSpPr>
        <p:spPr>
          <a:xfrm>
            <a:off x="6521000" y="5396386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Rectángulo 36"/>
          <p:cNvSpPr/>
          <p:nvPr/>
        </p:nvSpPr>
        <p:spPr>
          <a:xfrm>
            <a:off x="6969617" y="5394238"/>
            <a:ext cx="317679" cy="141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37"/>
          <p:cNvSpPr/>
          <p:nvPr/>
        </p:nvSpPr>
        <p:spPr>
          <a:xfrm>
            <a:off x="6531731" y="5587423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 38"/>
          <p:cNvSpPr/>
          <p:nvPr/>
        </p:nvSpPr>
        <p:spPr>
          <a:xfrm>
            <a:off x="6529583" y="6151951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Rectángulo 39"/>
          <p:cNvSpPr/>
          <p:nvPr/>
        </p:nvSpPr>
        <p:spPr>
          <a:xfrm>
            <a:off x="6991079" y="6149803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 40"/>
          <p:cNvSpPr/>
          <p:nvPr/>
        </p:nvSpPr>
        <p:spPr>
          <a:xfrm>
            <a:off x="7439695" y="6147655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6527435" y="6536173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6988931" y="6534025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43"/>
          <p:cNvSpPr/>
          <p:nvPr/>
        </p:nvSpPr>
        <p:spPr>
          <a:xfrm>
            <a:off x="7437547" y="6531877"/>
            <a:ext cx="388737" cy="1438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 44"/>
          <p:cNvSpPr/>
          <p:nvPr/>
        </p:nvSpPr>
        <p:spPr>
          <a:xfrm>
            <a:off x="7888311" y="6518998"/>
            <a:ext cx="199621" cy="1953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CuadroTexto 45"/>
          <p:cNvSpPr txBox="1"/>
          <p:nvPr/>
        </p:nvSpPr>
        <p:spPr>
          <a:xfrm>
            <a:off x="7830355" y="646962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30</a:t>
            </a:r>
            <a:endParaRPr lang="es-MX" sz="14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6965316" y="533414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89</a:t>
            </a:r>
            <a:endParaRPr lang="es-MX" sz="14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6424415" y="18954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6</a:t>
            </a:r>
            <a:r>
              <a:rPr lang="es-MX" sz="1400" dirty="0" smtClean="0"/>
              <a:t>0</a:t>
            </a:r>
            <a:endParaRPr lang="es-MX" sz="14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6924547" y="381227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6</a:t>
            </a:r>
            <a:r>
              <a:rPr lang="es-MX" sz="1400" dirty="0"/>
              <a:t>7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6420126" y="438968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50</a:t>
            </a:r>
            <a:endParaRPr lang="es-MX" sz="1400" dirty="0"/>
          </a:p>
        </p:txBody>
      </p:sp>
      <p:sp>
        <p:nvSpPr>
          <p:cNvPr id="51" name="CuadroTexto 50"/>
          <p:cNvSpPr txBox="1"/>
          <p:nvPr/>
        </p:nvSpPr>
        <p:spPr>
          <a:xfrm>
            <a:off x="6417978" y="510875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17</a:t>
            </a:r>
            <a:endParaRPr lang="es-MX" sz="1400" dirty="0"/>
          </a:p>
        </p:txBody>
      </p:sp>
      <p:sp>
        <p:nvSpPr>
          <p:cNvPr id="52" name="Rectángulo 51"/>
          <p:cNvSpPr/>
          <p:nvPr/>
        </p:nvSpPr>
        <p:spPr>
          <a:xfrm>
            <a:off x="1017431" y="2327509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Rectángulo 53"/>
          <p:cNvSpPr/>
          <p:nvPr/>
        </p:nvSpPr>
        <p:spPr>
          <a:xfrm>
            <a:off x="984602" y="3279434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Rectángulo 54"/>
          <p:cNvSpPr/>
          <p:nvPr/>
        </p:nvSpPr>
        <p:spPr>
          <a:xfrm>
            <a:off x="996322" y="4613526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Rectángulo 55"/>
          <p:cNvSpPr/>
          <p:nvPr/>
        </p:nvSpPr>
        <p:spPr>
          <a:xfrm>
            <a:off x="993974" y="4808130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Rectángulo 56"/>
          <p:cNvSpPr/>
          <p:nvPr/>
        </p:nvSpPr>
        <p:spPr>
          <a:xfrm>
            <a:off x="991633" y="5931205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cv</a:t>
            </a:r>
            <a:endParaRPr lang="es-MX" dirty="0"/>
          </a:p>
        </p:txBody>
      </p:sp>
      <p:sp>
        <p:nvSpPr>
          <p:cNvPr id="58" name="Rectángulo 57"/>
          <p:cNvSpPr/>
          <p:nvPr/>
        </p:nvSpPr>
        <p:spPr>
          <a:xfrm>
            <a:off x="991630" y="6311025"/>
            <a:ext cx="5494981" cy="173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Rectángulo 58"/>
          <p:cNvSpPr/>
          <p:nvPr/>
        </p:nvSpPr>
        <p:spPr>
          <a:xfrm>
            <a:off x="384214" y="2724610"/>
            <a:ext cx="11624547" cy="175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Rectángulo 59"/>
          <p:cNvSpPr/>
          <p:nvPr/>
        </p:nvSpPr>
        <p:spPr>
          <a:xfrm>
            <a:off x="394945" y="4255049"/>
            <a:ext cx="11624547" cy="175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Rectángulo 60"/>
          <p:cNvSpPr/>
          <p:nvPr/>
        </p:nvSpPr>
        <p:spPr>
          <a:xfrm>
            <a:off x="392797" y="3093808"/>
            <a:ext cx="11624547" cy="175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/>
          <p:cNvSpPr/>
          <p:nvPr/>
        </p:nvSpPr>
        <p:spPr>
          <a:xfrm>
            <a:off x="390649" y="5731829"/>
            <a:ext cx="11624547" cy="175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6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6</cp:revision>
  <dcterms:created xsi:type="dcterms:W3CDTF">2018-05-07T17:03:57Z</dcterms:created>
  <dcterms:modified xsi:type="dcterms:W3CDTF">2018-05-07T17:42:51Z</dcterms:modified>
</cp:coreProperties>
</file>