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4"/>
  </p:notesMasterIdLst>
  <p:sldIdLst>
    <p:sldId id="256" r:id="rId2"/>
    <p:sldId id="257" r:id="rId3"/>
    <p:sldId id="270" r:id="rId4"/>
    <p:sldId id="279" r:id="rId5"/>
    <p:sldId id="271" r:id="rId6"/>
    <p:sldId id="272" r:id="rId7"/>
    <p:sldId id="273" r:id="rId8"/>
    <p:sldId id="264" r:id="rId9"/>
    <p:sldId id="274" r:id="rId10"/>
    <p:sldId id="278" r:id="rId11"/>
    <p:sldId id="276" r:id="rId12"/>
    <p:sldId id="277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C34"/>
    <a:srgbClr val="CD7319"/>
    <a:srgbClr val="E48322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21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EE7A1-FEC6-46B1-A346-60D7D414F15C}" type="doc">
      <dgm:prSet loTypeId="urn:microsoft.com/office/officeart/2005/8/layout/arrow5" loCatId="process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CL"/>
        </a:p>
      </dgm:t>
    </dgm:pt>
    <dgm:pt modelId="{89D78FDE-3240-4241-A411-E3F4E468AE88}">
      <dgm:prSet phldrT="[Texto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s-CL" sz="2000" b="1" dirty="0" smtClean="0"/>
            <a:t>PAUTA DE CORRECCIÓN</a:t>
          </a:r>
          <a:r>
            <a:rPr lang="es-CL" sz="2000" dirty="0" smtClean="0"/>
            <a:t>: emitir juicios respecto de tareas de ejecución estructuradas: ej. respuestas a preguntas abiertas, ensayos escritos, etc.</a:t>
          </a:r>
          <a:endParaRPr lang="es-CL" sz="2000" dirty="0"/>
        </a:p>
      </dgm:t>
    </dgm:pt>
    <dgm:pt modelId="{BAA99072-2D81-4D76-BD71-EA5FC187040F}" type="parTrans" cxnId="{49F49D1F-811E-4CB3-B465-20DCE015D42A}">
      <dgm:prSet/>
      <dgm:spPr/>
      <dgm:t>
        <a:bodyPr/>
        <a:lstStyle/>
        <a:p>
          <a:endParaRPr lang="es-CL"/>
        </a:p>
      </dgm:t>
    </dgm:pt>
    <dgm:pt modelId="{A5218336-14CC-4319-873C-50C48BA5B1C5}" type="sibTrans" cxnId="{49F49D1F-811E-4CB3-B465-20DCE015D42A}">
      <dgm:prSet/>
      <dgm:spPr/>
      <dgm:t>
        <a:bodyPr/>
        <a:lstStyle/>
        <a:p>
          <a:endParaRPr lang="es-CL"/>
        </a:p>
      </dgm:t>
    </dgm:pt>
    <dgm:pt modelId="{6D4842B3-540A-4ED3-B47A-9619B1536675}">
      <dgm:prSet phldrT="[Texto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s-CL" sz="2000" b="1" dirty="0" smtClean="0"/>
            <a:t>HERRAMIENTA PARA LA EVALUACIÓN  DE TAREAS AUTÉNTICAS: </a:t>
          </a:r>
          <a:r>
            <a:rPr lang="es-CL" sz="2000" dirty="0" smtClean="0"/>
            <a:t>emitir juicios sobre situaciones naturales que permiten apreciar las dimensiones evaluadas, pero que han surgido de manera independiente a la evaluación planificada.</a:t>
          </a:r>
          <a:endParaRPr lang="es-CL" sz="2000" dirty="0"/>
        </a:p>
      </dgm:t>
    </dgm:pt>
    <dgm:pt modelId="{B02F2FF1-E9C8-485F-AEDF-6A4108CC9CEE}" type="parTrans" cxnId="{0958957C-71A7-41A1-8C61-336C065411B2}">
      <dgm:prSet/>
      <dgm:spPr/>
      <dgm:t>
        <a:bodyPr/>
        <a:lstStyle/>
        <a:p>
          <a:endParaRPr lang="es-CL"/>
        </a:p>
      </dgm:t>
    </dgm:pt>
    <dgm:pt modelId="{B6A10FE9-7DA8-451B-A271-2997BEF12102}" type="sibTrans" cxnId="{0958957C-71A7-41A1-8C61-336C065411B2}">
      <dgm:prSet/>
      <dgm:spPr/>
      <dgm:t>
        <a:bodyPr/>
        <a:lstStyle/>
        <a:p>
          <a:endParaRPr lang="es-CL"/>
        </a:p>
      </dgm:t>
    </dgm:pt>
    <dgm:pt modelId="{DE6CDFCE-F98E-43B5-8FF3-DAFC7AD8D492}" type="pres">
      <dgm:prSet presAssocID="{436EE7A1-FEC6-46B1-A346-60D7D414F15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DE50504-FD87-43A7-AF9F-8B6AEA49FF02}" type="pres">
      <dgm:prSet presAssocID="{89D78FDE-3240-4241-A411-E3F4E468AE88}" presName="arrow" presStyleLbl="node1" presStyleIdx="0" presStyleCnt="2" custScaleX="125537" custRadScaleRad="100012" custRadScaleInc="43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FFB1E3D-F9A4-41B5-A568-56B9101EF87E}" type="pres">
      <dgm:prSet presAssocID="{6D4842B3-540A-4ED3-B47A-9619B1536675}" presName="arrow" presStyleLbl="node1" presStyleIdx="1" presStyleCnt="2" custScaleX="132699" custScaleY="104098" custRadScaleRad="94507" custRadScaleInc="68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1BB1578-87ED-4F1A-ADCD-3114AF9DEA8C}" type="presOf" srcId="{436EE7A1-FEC6-46B1-A346-60D7D414F15C}" destId="{DE6CDFCE-F98E-43B5-8FF3-DAFC7AD8D492}" srcOrd="0" destOrd="0" presId="urn:microsoft.com/office/officeart/2005/8/layout/arrow5"/>
    <dgm:cxn modelId="{49F49D1F-811E-4CB3-B465-20DCE015D42A}" srcId="{436EE7A1-FEC6-46B1-A346-60D7D414F15C}" destId="{89D78FDE-3240-4241-A411-E3F4E468AE88}" srcOrd="0" destOrd="0" parTransId="{BAA99072-2D81-4D76-BD71-EA5FC187040F}" sibTransId="{A5218336-14CC-4319-873C-50C48BA5B1C5}"/>
    <dgm:cxn modelId="{0958957C-71A7-41A1-8C61-336C065411B2}" srcId="{436EE7A1-FEC6-46B1-A346-60D7D414F15C}" destId="{6D4842B3-540A-4ED3-B47A-9619B1536675}" srcOrd="1" destOrd="0" parTransId="{B02F2FF1-E9C8-485F-AEDF-6A4108CC9CEE}" sibTransId="{B6A10FE9-7DA8-451B-A271-2997BEF12102}"/>
    <dgm:cxn modelId="{09C2B651-0A8F-4417-98E7-2B94408D7D5B}" type="presOf" srcId="{89D78FDE-3240-4241-A411-E3F4E468AE88}" destId="{EDE50504-FD87-43A7-AF9F-8B6AEA49FF02}" srcOrd="0" destOrd="0" presId="urn:microsoft.com/office/officeart/2005/8/layout/arrow5"/>
    <dgm:cxn modelId="{90A1E75D-C106-48AC-9B88-C1101DCA1BF5}" type="presOf" srcId="{6D4842B3-540A-4ED3-B47A-9619B1536675}" destId="{3FFB1E3D-F9A4-41B5-A568-56B9101EF87E}" srcOrd="0" destOrd="0" presId="urn:microsoft.com/office/officeart/2005/8/layout/arrow5"/>
    <dgm:cxn modelId="{E3431A72-431C-4837-BE2A-F13763B92BDC}" type="presParOf" srcId="{DE6CDFCE-F98E-43B5-8FF3-DAFC7AD8D492}" destId="{EDE50504-FD87-43A7-AF9F-8B6AEA49FF02}" srcOrd="0" destOrd="0" presId="urn:microsoft.com/office/officeart/2005/8/layout/arrow5"/>
    <dgm:cxn modelId="{406B3ADE-79A2-423B-8A1B-192B47150E2D}" type="presParOf" srcId="{DE6CDFCE-F98E-43B5-8FF3-DAFC7AD8D492}" destId="{3FFB1E3D-F9A4-41B5-A568-56B9101EF8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7E3FD0-EA1E-462F-936C-F07DDE7BF104}" type="doc">
      <dgm:prSet loTypeId="urn:microsoft.com/office/officeart/2005/8/layout/pList2#1" loCatId="list" qsTypeId="urn:microsoft.com/office/officeart/2005/8/quickstyle/simple2" qsCatId="simple" csTypeId="urn:microsoft.com/office/officeart/2005/8/colors/accent6_1" csCatId="accent6" phldr="1"/>
      <dgm:spPr/>
    </dgm:pt>
    <dgm:pt modelId="{D762F45C-4A27-477C-826D-76F1C1DB4EB8}">
      <dgm:prSet phldrT="[Texto]" custT="1"/>
      <dgm:spPr/>
      <dgm:t>
        <a:bodyPr/>
        <a:lstStyle/>
        <a:p>
          <a:pPr algn="l"/>
          <a:r>
            <a:rPr lang="es-CL" sz="1600" dirty="0" smtClean="0"/>
            <a:t>Es una herramienta poderosa para evaluar porque promueve expectativas sanas de aprendizaje en tanto clarifica cuáles son los objetivos que el docente espera que los estudiantes cumplan y de qué manera pueden alcanzarlos los estudiantes. </a:t>
          </a:r>
          <a:endParaRPr lang="es-CL" sz="1600" dirty="0"/>
        </a:p>
      </dgm:t>
    </dgm:pt>
    <dgm:pt modelId="{87BC517E-342A-4083-8443-D2BA491FD440}" type="parTrans" cxnId="{A0064286-CC75-4A1A-B52A-0CBEE11C14F9}">
      <dgm:prSet/>
      <dgm:spPr/>
      <dgm:t>
        <a:bodyPr/>
        <a:lstStyle/>
        <a:p>
          <a:endParaRPr lang="es-CL"/>
        </a:p>
      </dgm:t>
    </dgm:pt>
    <dgm:pt modelId="{C074095A-9E0C-4D3E-85E3-8FF394A40FD6}" type="sibTrans" cxnId="{A0064286-CC75-4A1A-B52A-0CBEE11C14F9}">
      <dgm:prSet/>
      <dgm:spPr/>
      <dgm:t>
        <a:bodyPr/>
        <a:lstStyle/>
        <a:p>
          <a:endParaRPr lang="es-CL"/>
        </a:p>
      </dgm:t>
    </dgm:pt>
    <dgm:pt modelId="{5508A171-F2B3-4548-A1F6-B8B64ACBD5EA}">
      <dgm:prSet phldrT="[Texto]" custT="1"/>
      <dgm:spPr/>
      <dgm:t>
        <a:bodyPr/>
        <a:lstStyle/>
        <a:p>
          <a:pPr algn="l"/>
          <a:r>
            <a:rPr lang="es-CL" sz="1600" dirty="0" smtClean="0"/>
            <a:t>Orientan al docente para que determine de manera específica los criterios con los cuales va a medir y documentar el progreso de los estudiantes, permitiéndole describir cualitativamente los distintos niveles de logro que estos deben alcanzar.</a:t>
          </a:r>
          <a:endParaRPr lang="es-CL" sz="1600" dirty="0"/>
        </a:p>
      </dgm:t>
    </dgm:pt>
    <dgm:pt modelId="{1467A328-B9C2-402E-A96A-4802D581074E}" type="parTrans" cxnId="{CEDD3EF1-4251-4B10-964F-0E6C136D1C5B}">
      <dgm:prSet/>
      <dgm:spPr/>
      <dgm:t>
        <a:bodyPr/>
        <a:lstStyle/>
        <a:p>
          <a:endParaRPr lang="es-CL"/>
        </a:p>
      </dgm:t>
    </dgm:pt>
    <dgm:pt modelId="{15C3DBBD-CEE9-47AB-9F95-9682D8CEE81D}" type="sibTrans" cxnId="{CEDD3EF1-4251-4B10-964F-0E6C136D1C5B}">
      <dgm:prSet/>
      <dgm:spPr/>
      <dgm:t>
        <a:bodyPr/>
        <a:lstStyle/>
        <a:p>
          <a:endParaRPr lang="es-CL"/>
        </a:p>
      </dgm:t>
    </dgm:pt>
    <dgm:pt modelId="{F6822082-C8DC-4DDD-8D14-8C097CABE605}">
      <dgm:prSet phldrT="[Texto]" custT="1"/>
      <dgm:spPr/>
      <dgm:t>
        <a:bodyPr/>
        <a:lstStyle/>
        <a:p>
          <a:pPr algn="l"/>
          <a:r>
            <a:rPr lang="es-CL" sz="1600" dirty="0" smtClean="0"/>
            <a:t>Entrega información sobre la efectividad del proceso de enseñanza que el docente está utilizando. Ayuda a mantener los logros del OA centrado en los estándares de desempeño  fijados y en el trabajo del estudiante a partir de un registro claro y preciso</a:t>
          </a:r>
          <a:r>
            <a:rPr lang="es-CL" sz="1800" dirty="0" smtClean="0"/>
            <a:t>.</a:t>
          </a:r>
          <a:endParaRPr lang="es-CL" sz="1800" dirty="0"/>
        </a:p>
      </dgm:t>
    </dgm:pt>
    <dgm:pt modelId="{F1093392-E8AB-493F-9395-470F7BE9C7D9}" type="parTrans" cxnId="{E5F20084-AFCA-458F-BF6C-1722D3C89721}">
      <dgm:prSet/>
      <dgm:spPr/>
      <dgm:t>
        <a:bodyPr/>
        <a:lstStyle/>
        <a:p>
          <a:endParaRPr lang="es-CL"/>
        </a:p>
      </dgm:t>
    </dgm:pt>
    <dgm:pt modelId="{C0EBF350-48B2-4C90-A026-340B95F9F958}" type="sibTrans" cxnId="{E5F20084-AFCA-458F-BF6C-1722D3C89721}">
      <dgm:prSet/>
      <dgm:spPr/>
      <dgm:t>
        <a:bodyPr/>
        <a:lstStyle/>
        <a:p>
          <a:endParaRPr lang="es-CL"/>
        </a:p>
      </dgm:t>
    </dgm:pt>
    <dgm:pt modelId="{47F65E54-7084-49C5-8E6F-32783A430B4F}" type="pres">
      <dgm:prSet presAssocID="{E27E3FD0-EA1E-462F-936C-F07DDE7BF104}" presName="Name0" presStyleCnt="0">
        <dgm:presLayoutVars>
          <dgm:dir/>
          <dgm:resizeHandles val="exact"/>
        </dgm:presLayoutVars>
      </dgm:prSet>
      <dgm:spPr/>
    </dgm:pt>
    <dgm:pt modelId="{9B8C1F23-ED71-4837-9714-0E9B70565B60}" type="pres">
      <dgm:prSet presAssocID="{E27E3FD0-EA1E-462F-936C-F07DDE7BF104}" presName="bkgdShp" presStyleLbl="alignAccFollowNode1" presStyleIdx="0" presStyleCnt="1" custScaleY="70941" custLinFactNeighborX="-840" custLinFactNeighborY="-14529"/>
      <dgm:spPr/>
    </dgm:pt>
    <dgm:pt modelId="{6F9868E8-5E68-4364-9FC6-F24E068F5F87}" type="pres">
      <dgm:prSet presAssocID="{E27E3FD0-EA1E-462F-936C-F07DDE7BF104}" presName="linComp" presStyleCnt="0"/>
      <dgm:spPr/>
    </dgm:pt>
    <dgm:pt modelId="{F5CC6406-19B8-4FDA-A72E-986CD38EC354}" type="pres">
      <dgm:prSet presAssocID="{D762F45C-4A27-477C-826D-76F1C1DB4EB8}" presName="compNode" presStyleCnt="0"/>
      <dgm:spPr/>
    </dgm:pt>
    <dgm:pt modelId="{57738985-DC08-466A-BC00-3C81C430FF31}" type="pres">
      <dgm:prSet presAssocID="{D762F45C-4A27-477C-826D-76F1C1DB4EB8}" presName="node" presStyleLbl="node1" presStyleIdx="0" presStyleCnt="3" custScaleY="123777" custLinFactNeighborX="-5324" custLinFactNeighborY="-601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A96B831-C6E3-4F58-812E-7924726A0FE0}" type="pres">
      <dgm:prSet presAssocID="{D762F45C-4A27-477C-826D-76F1C1DB4EB8}" presName="invisiNode" presStyleLbl="node1" presStyleIdx="0" presStyleCnt="3"/>
      <dgm:spPr/>
    </dgm:pt>
    <dgm:pt modelId="{82A2C84F-83C5-48AA-8186-55257EB367D4}" type="pres">
      <dgm:prSet presAssocID="{D762F45C-4A27-477C-826D-76F1C1DB4EB8}" presName="imagNode" presStyleLbl="fgImgPlace1" presStyleIdx="0" presStyleCnt="3" custScaleX="77040" custScaleY="88428" custLinFactNeighborX="-4366" custLinFactNeighborY="-2284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03906410-2A5A-4EE5-8ACC-5068E1D9A775}" type="pres">
      <dgm:prSet presAssocID="{C074095A-9E0C-4D3E-85E3-8FF394A40FD6}" presName="sibTrans" presStyleLbl="sibTrans2D1" presStyleIdx="0" presStyleCnt="0"/>
      <dgm:spPr/>
      <dgm:t>
        <a:bodyPr/>
        <a:lstStyle/>
        <a:p>
          <a:endParaRPr lang="es-CL"/>
        </a:p>
      </dgm:t>
    </dgm:pt>
    <dgm:pt modelId="{F5FA581C-C77C-4163-B261-CD507AC6C87A}" type="pres">
      <dgm:prSet presAssocID="{5508A171-F2B3-4548-A1F6-B8B64ACBD5EA}" presName="compNode" presStyleCnt="0"/>
      <dgm:spPr/>
    </dgm:pt>
    <dgm:pt modelId="{8BA4B5A7-565F-4CE6-95E0-92B1746334D1}" type="pres">
      <dgm:prSet presAssocID="{5508A171-F2B3-4548-A1F6-B8B64ACBD5EA}" presName="node" presStyleLbl="node1" presStyleIdx="1" presStyleCnt="3" custScaleX="109247" custScaleY="129588" custLinFactNeighborX="-6199" custLinFactNeighborY="50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D54DBD9-1234-4852-80F0-75D9CCA2422B}" type="pres">
      <dgm:prSet presAssocID="{5508A171-F2B3-4548-A1F6-B8B64ACBD5EA}" presName="invisiNode" presStyleLbl="node1" presStyleIdx="1" presStyleCnt="3"/>
      <dgm:spPr/>
    </dgm:pt>
    <dgm:pt modelId="{ABAF4C13-48B2-4EE8-BAC6-C634127AE03F}" type="pres">
      <dgm:prSet presAssocID="{5508A171-F2B3-4548-A1F6-B8B64ACBD5EA}" presName="imagNode" presStyleLbl="fgImgPlace1" presStyleIdx="1" presStyleCnt="3" custScaleX="71056" custScaleY="86467" custLinFactNeighborX="-2944" custLinFactNeighborY="-1313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753F1BB-2257-41FA-A126-A9FB96892756}" type="pres">
      <dgm:prSet presAssocID="{15C3DBBD-CEE9-47AB-9F95-9682D8CEE81D}" presName="sibTrans" presStyleLbl="sibTrans2D1" presStyleIdx="0" presStyleCnt="0"/>
      <dgm:spPr/>
      <dgm:t>
        <a:bodyPr/>
        <a:lstStyle/>
        <a:p>
          <a:endParaRPr lang="es-CL"/>
        </a:p>
      </dgm:t>
    </dgm:pt>
    <dgm:pt modelId="{FDB741C3-268F-4909-8E7B-FC4609B9A9E4}" type="pres">
      <dgm:prSet presAssocID="{F6822082-C8DC-4DDD-8D14-8C097CABE605}" presName="compNode" presStyleCnt="0"/>
      <dgm:spPr/>
    </dgm:pt>
    <dgm:pt modelId="{41DD8A21-5589-4B17-A2F8-DCCCCFABF8CE}" type="pres">
      <dgm:prSet presAssocID="{F6822082-C8DC-4DDD-8D14-8C097CABE605}" presName="node" presStyleLbl="node1" presStyleIdx="2" presStyleCnt="3" custScaleX="102690" custScaleY="107664" custLinFactNeighborX="-3483" custLinFactNeighborY="-1932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CE3AE7A-D2F3-4ABB-93F7-967BD55526A1}" type="pres">
      <dgm:prSet presAssocID="{F6822082-C8DC-4DDD-8D14-8C097CABE605}" presName="invisiNode" presStyleLbl="node1" presStyleIdx="2" presStyleCnt="3"/>
      <dgm:spPr/>
    </dgm:pt>
    <dgm:pt modelId="{CC55FA94-2752-4C16-8A40-D39B1ECCEBF4}" type="pres">
      <dgm:prSet presAssocID="{F6822082-C8DC-4DDD-8D14-8C097CABE605}" presName="imagNode" presStyleLbl="fgImgPlace1" presStyleIdx="2" presStyleCnt="3" custScaleX="63213" custScaleY="80419" custLinFactNeighborX="277" custLinFactNeighborY="-18648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BD49A717-8A7A-4D19-A4CA-6847549505A9}" type="presOf" srcId="{C074095A-9E0C-4D3E-85E3-8FF394A40FD6}" destId="{03906410-2A5A-4EE5-8ACC-5068E1D9A775}" srcOrd="0" destOrd="0" presId="urn:microsoft.com/office/officeart/2005/8/layout/pList2#1"/>
    <dgm:cxn modelId="{37E37ED4-9837-4C27-82B6-6383C101EC8A}" type="presOf" srcId="{15C3DBBD-CEE9-47AB-9F95-9682D8CEE81D}" destId="{2753F1BB-2257-41FA-A126-A9FB96892756}" srcOrd="0" destOrd="0" presId="urn:microsoft.com/office/officeart/2005/8/layout/pList2#1"/>
    <dgm:cxn modelId="{62E52C8B-165E-4163-BB2A-32356AB8E42E}" type="presOf" srcId="{5508A171-F2B3-4548-A1F6-B8B64ACBD5EA}" destId="{8BA4B5A7-565F-4CE6-95E0-92B1746334D1}" srcOrd="0" destOrd="0" presId="urn:microsoft.com/office/officeart/2005/8/layout/pList2#1"/>
    <dgm:cxn modelId="{A15E431A-BD0E-46E1-B30B-CCB43D87F36F}" type="presOf" srcId="{E27E3FD0-EA1E-462F-936C-F07DDE7BF104}" destId="{47F65E54-7084-49C5-8E6F-32783A430B4F}" srcOrd="0" destOrd="0" presId="urn:microsoft.com/office/officeart/2005/8/layout/pList2#1"/>
    <dgm:cxn modelId="{CEDD3EF1-4251-4B10-964F-0E6C136D1C5B}" srcId="{E27E3FD0-EA1E-462F-936C-F07DDE7BF104}" destId="{5508A171-F2B3-4548-A1F6-B8B64ACBD5EA}" srcOrd="1" destOrd="0" parTransId="{1467A328-B9C2-402E-A96A-4802D581074E}" sibTransId="{15C3DBBD-CEE9-47AB-9F95-9682D8CEE81D}"/>
    <dgm:cxn modelId="{E5F20084-AFCA-458F-BF6C-1722D3C89721}" srcId="{E27E3FD0-EA1E-462F-936C-F07DDE7BF104}" destId="{F6822082-C8DC-4DDD-8D14-8C097CABE605}" srcOrd="2" destOrd="0" parTransId="{F1093392-E8AB-493F-9395-470F7BE9C7D9}" sibTransId="{C0EBF350-48B2-4C90-A026-340B95F9F958}"/>
    <dgm:cxn modelId="{A0064286-CC75-4A1A-B52A-0CBEE11C14F9}" srcId="{E27E3FD0-EA1E-462F-936C-F07DDE7BF104}" destId="{D762F45C-4A27-477C-826D-76F1C1DB4EB8}" srcOrd="0" destOrd="0" parTransId="{87BC517E-342A-4083-8443-D2BA491FD440}" sibTransId="{C074095A-9E0C-4D3E-85E3-8FF394A40FD6}"/>
    <dgm:cxn modelId="{FEF04308-BA22-41EA-A9D1-1FF1DCF65064}" type="presOf" srcId="{D762F45C-4A27-477C-826D-76F1C1DB4EB8}" destId="{57738985-DC08-466A-BC00-3C81C430FF31}" srcOrd="0" destOrd="0" presId="urn:microsoft.com/office/officeart/2005/8/layout/pList2#1"/>
    <dgm:cxn modelId="{AEBDF98F-37A8-4A76-94FB-D82CA78C8F32}" type="presOf" srcId="{F6822082-C8DC-4DDD-8D14-8C097CABE605}" destId="{41DD8A21-5589-4B17-A2F8-DCCCCFABF8CE}" srcOrd="0" destOrd="0" presId="urn:microsoft.com/office/officeart/2005/8/layout/pList2#1"/>
    <dgm:cxn modelId="{14CE388A-13A1-4819-9AA3-3F0CA0C201F0}" type="presParOf" srcId="{47F65E54-7084-49C5-8E6F-32783A430B4F}" destId="{9B8C1F23-ED71-4837-9714-0E9B70565B60}" srcOrd="0" destOrd="0" presId="urn:microsoft.com/office/officeart/2005/8/layout/pList2#1"/>
    <dgm:cxn modelId="{F3B79F7E-777D-4640-BD1F-AFBB3B92B8B3}" type="presParOf" srcId="{47F65E54-7084-49C5-8E6F-32783A430B4F}" destId="{6F9868E8-5E68-4364-9FC6-F24E068F5F87}" srcOrd="1" destOrd="0" presId="urn:microsoft.com/office/officeart/2005/8/layout/pList2#1"/>
    <dgm:cxn modelId="{1BB830BB-DE63-450C-8393-3CA42991BCD3}" type="presParOf" srcId="{6F9868E8-5E68-4364-9FC6-F24E068F5F87}" destId="{F5CC6406-19B8-4FDA-A72E-986CD38EC354}" srcOrd="0" destOrd="0" presId="urn:microsoft.com/office/officeart/2005/8/layout/pList2#1"/>
    <dgm:cxn modelId="{9C50DB17-E36F-43CA-94BA-FC6F49D0257F}" type="presParOf" srcId="{F5CC6406-19B8-4FDA-A72E-986CD38EC354}" destId="{57738985-DC08-466A-BC00-3C81C430FF31}" srcOrd="0" destOrd="0" presId="urn:microsoft.com/office/officeart/2005/8/layout/pList2#1"/>
    <dgm:cxn modelId="{1C47255F-FF83-476E-AE1F-182B4015D341}" type="presParOf" srcId="{F5CC6406-19B8-4FDA-A72E-986CD38EC354}" destId="{4A96B831-C6E3-4F58-812E-7924726A0FE0}" srcOrd="1" destOrd="0" presId="urn:microsoft.com/office/officeart/2005/8/layout/pList2#1"/>
    <dgm:cxn modelId="{240E928E-364C-490D-B9BD-9B11800E3851}" type="presParOf" srcId="{F5CC6406-19B8-4FDA-A72E-986CD38EC354}" destId="{82A2C84F-83C5-48AA-8186-55257EB367D4}" srcOrd="2" destOrd="0" presId="urn:microsoft.com/office/officeart/2005/8/layout/pList2#1"/>
    <dgm:cxn modelId="{D11830F5-1BDF-4A73-9EB6-145250F00785}" type="presParOf" srcId="{6F9868E8-5E68-4364-9FC6-F24E068F5F87}" destId="{03906410-2A5A-4EE5-8ACC-5068E1D9A775}" srcOrd="1" destOrd="0" presId="urn:microsoft.com/office/officeart/2005/8/layout/pList2#1"/>
    <dgm:cxn modelId="{20A5D276-0938-4C1F-BAFD-24D7BD0E1626}" type="presParOf" srcId="{6F9868E8-5E68-4364-9FC6-F24E068F5F87}" destId="{F5FA581C-C77C-4163-B261-CD507AC6C87A}" srcOrd="2" destOrd="0" presId="urn:microsoft.com/office/officeart/2005/8/layout/pList2#1"/>
    <dgm:cxn modelId="{8052B1DE-ECA5-4ACC-A683-C00658E704FE}" type="presParOf" srcId="{F5FA581C-C77C-4163-B261-CD507AC6C87A}" destId="{8BA4B5A7-565F-4CE6-95E0-92B1746334D1}" srcOrd="0" destOrd="0" presId="urn:microsoft.com/office/officeart/2005/8/layout/pList2#1"/>
    <dgm:cxn modelId="{B6D37D85-BAEE-4CA6-88F4-11A2963B5BB6}" type="presParOf" srcId="{F5FA581C-C77C-4163-B261-CD507AC6C87A}" destId="{7D54DBD9-1234-4852-80F0-75D9CCA2422B}" srcOrd="1" destOrd="0" presId="urn:microsoft.com/office/officeart/2005/8/layout/pList2#1"/>
    <dgm:cxn modelId="{54E0D3B1-2924-420D-BD9A-A825BC5558F6}" type="presParOf" srcId="{F5FA581C-C77C-4163-B261-CD507AC6C87A}" destId="{ABAF4C13-48B2-4EE8-BAC6-C634127AE03F}" srcOrd="2" destOrd="0" presId="urn:microsoft.com/office/officeart/2005/8/layout/pList2#1"/>
    <dgm:cxn modelId="{4E4A2F95-B1EB-4895-BEE9-488B8715243F}" type="presParOf" srcId="{6F9868E8-5E68-4364-9FC6-F24E068F5F87}" destId="{2753F1BB-2257-41FA-A126-A9FB96892756}" srcOrd="3" destOrd="0" presId="urn:microsoft.com/office/officeart/2005/8/layout/pList2#1"/>
    <dgm:cxn modelId="{450E444F-CEFD-4307-BFF5-80E9EF32AC5B}" type="presParOf" srcId="{6F9868E8-5E68-4364-9FC6-F24E068F5F87}" destId="{FDB741C3-268F-4909-8E7B-FC4609B9A9E4}" srcOrd="4" destOrd="0" presId="urn:microsoft.com/office/officeart/2005/8/layout/pList2#1"/>
    <dgm:cxn modelId="{96DB5769-FBE6-491D-AC3D-34B095E189CB}" type="presParOf" srcId="{FDB741C3-268F-4909-8E7B-FC4609B9A9E4}" destId="{41DD8A21-5589-4B17-A2F8-DCCCCFABF8CE}" srcOrd="0" destOrd="0" presId="urn:microsoft.com/office/officeart/2005/8/layout/pList2#1"/>
    <dgm:cxn modelId="{B8564911-F146-4A04-91DC-05596D8C7573}" type="presParOf" srcId="{FDB741C3-268F-4909-8E7B-FC4609B9A9E4}" destId="{4CE3AE7A-D2F3-4ABB-93F7-967BD55526A1}" srcOrd="1" destOrd="0" presId="urn:microsoft.com/office/officeart/2005/8/layout/pList2#1"/>
    <dgm:cxn modelId="{6729BE87-3663-47A6-90F6-883000B29FC0}" type="presParOf" srcId="{FDB741C3-268F-4909-8E7B-FC4609B9A9E4}" destId="{CC55FA94-2752-4C16-8A40-D39B1ECCEBF4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F3189A-7B22-4B4D-B69B-7EFF7B4E64B1}" type="doc">
      <dgm:prSet loTypeId="urn:microsoft.com/office/officeart/2005/8/layout/pList2#2" loCatId="list" qsTypeId="urn:microsoft.com/office/officeart/2005/8/quickstyle/simple2" qsCatId="simple" csTypeId="urn:microsoft.com/office/officeart/2005/8/colors/accent6_1" csCatId="accent6" phldr="1"/>
      <dgm:spPr/>
    </dgm:pt>
    <dgm:pt modelId="{B560D0B7-B2A1-41E0-A40C-312B3CFC7C75}">
      <dgm:prSet phldrT="[Texto]" custT="1"/>
      <dgm:spPr/>
      <dgm:t>
        <a:bodyPr/>
        <a:lstStyle/>
        <a:p>
          <a:pPr algn="l"/>
          <a:r>
            <a:rPr lang="es-CL" sz="1600" dirty="0" smtClean="0"/>
            <a:t>Constituyen una herramienta al servicio de la mejora en el desempeño porque reducen la subjetividad en la evaluación, de manera tal que los estudiantes  evalúen y  analicen la versión  final de sus trabajos o tareas, antes de ser entregadas al docente. </a:t>
          </a:r>
          <a:endParaRPr lang="es-CL" sz="1600" dirty="0"/>
        </a:p>
      </dgm:t>
    </dgm:pt>
    <dgm:pt modelId="{0E9638AE-12BE-4C3C-ADA8-E2680E6D15B9}" type="parTrans" cxnId="{4DFC3B97-75BE-42EF-8C00-4310EAC83FB0}">
      <dgm:prSet/>
      <dgm:spPr/>
      <dgm:t>
        <a:bodyPr/>
        <a:lstStyle/>
        <a:p>
          <a:endParaRPr lang="es-CL"/>
        </a:p>
      </dgm:t>
    </dgm:pt>
    <dgm:pt modelId="{4A3006C3-67A6-4085-B44D-FBB148C8E026}" type="sibTrans" cxnId="{4DFC3B97-75BE-42EF-8C00-4310EAC83FB0}">
      <dgm:prSet/>
      <dgm:spPr/>
      <dgm:t>
        <a:bodyPr/>
        <a:lstStyle/>
        <a:p>
          <a:endParaRPr lang="es-CL"/>
        </a:p>
      </dgm:t>
    </dgm:pt>
    <dgm:pt modelId="{CBF6F29D-99F7-4FF4-BCB7-06338816041A}">
      <dgm:prSet phldrT="[Texto]" custT="1"/>
      <dgm:spPr/>
      <dgm:t>
        <a:bodyPr/>
        <a:lstStyle/>
        <a:p>
          <a:pPr algn="l"/>
          <a:r>
            <a:rPr lang="es-CL" sz="1600" dirty="0" smtClean="0"/>
            <a:t>A su vez, proporcionan a los estudiantes retroalimentación sobre sus fortalezas y debilidades en las áreas que deben mejorar y permiten que los estudiantes conozcan los criterios de calificación con que serán evaluados, pero sobre todo, el estándar de desempeño que reflejara calidad en sus trabajos. </a:t>
          </a:r>
          <a:endParaRPr lang="es-CL" sz="1600" dirty="0"/>
        </a:p>
      </dgm:t>
    </dgm:pt>
    <dgm:pt modelId="{0FA0984E-01D6-4D3C-A4FA-C5442C63F260}" type="parTrans" cxnId="{E4F0EF75-106E-41EF-826D-B5D98F1F7D96}">
      <dgm:prSet/>
      <dgm:spPr/>
      <dgm:t>
        <a:bodyPr/>
        <a:lstStyle/>
        <a:p>
          <a:endParaRPr lang="es-CL"/>
        </a:p>
      </dgm:t>
    </dgm:pt>
    <dgm:pt modelId="{B9194466-E2B9-4A88-9351-0EE948AD1E17}" type="sibTrans" cxnId="{E4F0EF75-106E-41EF-826D-B5D98F1F7D96}">
      <dgm:prSet/>
      <dgm:spPr/>
      <dgm:t>
        <a:bodyPr/>
        <a:lstStyle/>
        <a:p>
          <a:endParaRPr lang="es-CL"/>
        </a:p>
      </dgm:t>
    </dgm:pt>
    <dgm:pt modelId="{B05A551A-6FDA-4450-8803-D9F925715BC1}">
      <dgm:prSet phldrT="[Texto]" custT="1"/>
      <dgm:spPr/>
      <dgm:t>
        <a:bodyPr/>
        <a:lstStyle/>
        <a:p>
          <a:pPr algn="l"/>
          <a:r>
            <a:rPr lang="es-CL" sz="1600" dirty="0" smtClean="0"/>
            <a:t>Finalmente, promueven la responsabilidad, la </a:t>
          </a:r>
          <a:r>
            <a:rPr lang="es-CL" sz="1600" dirty="0" err="1" smtClean="0"/>
            <a:t>autorreflexión</a:t>
          </a:r>
          <a:r>
            <a:rPr lang="es-CL" sz="1600" dirty="0" smtClean="0"/>
            <a:t> y proporcionan criterios específicos para medir y documentar su progreso y ser utilizadas para mejorar las tareas cuando estas son deficientes.</a:t>
          </a:r>
          <a:endParaRPr lang="es-CL" sz="1600" dirty="0"/>
        </a:p>
      </dgm:t>
    </dgm:pt>
    <dgm:pt modelId="{3E5B3CD4-1C0E-4639-9F97-DA47B3421DED}" type="parTrans" cxnId="{CFD7A3D0-11F8-473B-BD54-452AEC4EBD1D}">
      <dgm:prSet/>
      <dgm:spPr/>
      <dgm:t>
        <a:bodyPr/>
        <a:lstStyle/>
        <a:p>
          <a:endParaRPr lang="es-CL"/>
        </a:p>
      </dgm:t>
    </dgm:pt>
    <dgm:pt modelId="{4F0D5B2D-575A-4A09-B6F7-500289BB4CAC}" type="sibTrans" cxnId="{CFD7A3D0-11F8-473B-BD54-452AEC4EBD1D}">
      <dgm:prSet/>
      <dgm:spPr/>
      <dgm:t>
        <a:bodyPr/>
        <a:lstStyle/>
        <a:p>
          <a:endParaRPr lang="es-CL"/>
        </a:p>
      </dgm:t>
    </dgm:pt>
    <dgm:pt modelId="{038DBC16-29AF-4E42-96D4-2679A3DB6024}" type="pres">
      <dgm:prSet presAssocID="{D8F3189A-7B22-4B4D-B69B-7EFF7B4E64B1}" presName="Name0" presStyleCnt="0">
        <dgm:presLayoutVars>
          <dgm:dir/>
          <dgm:resizeHandles val="exact"/>
        </dgm:presLayoutVars>
      </dgm:prSet>
      <dgm:spPr/>
    </dgm:pt>
    <dgm:pt modelId="{0022A0D7-DCE6-4A66-A0E9-72B160663787}" type="pres">
      <dgm:prSet presAssocID="{D8F3189A-7B22-4B4D-B69B-7EFF7B4E64B1}" presName="bkgdShp" presStyleLbl="alignAccFollowNode1" presStyleIdx="0" presStyleCnt="1" custScaleY="80109" custLinFactNeighborX="-868" custLinFactNeighborY="-9946"/>
      <dgm:spPr/>
    </dgm:pt>
    <dgm:pt modelId="{99D021C5-6102-498D-9FAB-3C6A5FDA36A9}" type="pres">
      <dgm:prSet presAssocID="{D8F3189A-7B22-4B4D-B69B-7EFF7B4E64B1}" presName="linComp" presStyleCnt="0"/>
      <dgm:spPr/>
    </dgm:pt>
    <dgm:pt modelId="{51A9E4D6-685F-4328-936B-E883DFED9493}" type="pres">
      <dgm:prSet presAssocID="{B560D0B7-B2A1-41E0-A40C-312B3CFC7C75}" presName="compNode" presStyleCnt="0"/>
      <dgm:spPr/>
    </dgm:pt>
    <dgm:pt modelId="{63094FEA-6D25-42DB-B879-433E1767E8D5}" type="pres">
      <dgm:prSet presAssocID="{B560D0B7-B2A1-41E0-A40C-312B3CFC7C75}" presName="node" presStyleLbl="node1" presStyleIdx="0" presStyleCnt="3" custScaleY="133532" custLinFactNeighborX="-1505" custLinFactNeighborY="187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CBAFB97-627B-44D1-AD4C-70BBA8423C60}" type="pres">
      <dgm:prSet presAssocID="{B560D0B7-B2A1-41E0-A40C-312B3CFC7C75}" presName="invisiNode" presStyleLbl="node1" presStyleIdx="0" presStyleCnt="3"/>
      <dgm:spPr/>
    </dgm:pt>
    <dgm:pt modelId="{FB2C38EC-02A0-4CB8-A1AE-A3F96B3DFA87}" type="pres">
      <dgm:prSet presAssocID="{B560D0B7-B2A1-41E0-A40C-312B3CFC7C75}" presName="imagNode" presStyleLbl="fgImgPlace1" presStyleIdx="0" presStyleCnt="3" custScaleX="61326" custScaleY="66527" custLinFactNeighborX="-5179" custLinFactNeighborY="-1601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BCBD22C2-1D4A-46DB-9171-142E73C30D00}" type="pres">
      <dgm:prSet presAssocID="{4A3006C3-67A6-4085-B44D-FBB148C8E026}" presName="sibTrans" presStyleLbl="sibTrans2D1" presStyleIdx="0" presStyleCnt="0"/>
      <dgm:spPr/>
      <dgm:t>
        <a:bodyPr/>
        <a:lstStyle/>
        <a:p>
          <a:endParaRPr lang="es-CL"/>
        </a:p>
      </dgm:t>
    </dgm:pt>
    <dgm:pt modelId="{D165EB48-0318-4152-AE90-DCD59167DB0F}" type="pres">
      <dgm:prSet presAssocID="{CBF6F29D-99F7-4FF4-BCB7-06338816041A}" presName="compNode" presStyleCnt="0"/>
      <dgm:spPr/>
    </dgm:pt>
    <dgm:pt modelId="{630000CD-3F83-4A4B-B173-56D467F61A54}" type="pres">
      <dgm:prSet presAssocID="{CBF6F29D-99F7-4FF4-BCB7-06338816041A}" presName="node" presStyleLbl="node1" presStyleIdx="1" presStyleCnt="3" custScaleY="136386" custLinFactNeighborX="1184" custLinFactNeighborY="-373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D76756-D57A-4EA3-918A-0FA72B5697A0}" type="pres">
      <dgm:prSet presAssocID="{CBF6F29D-99F7-4FF4-BCB7-06338816041A}" presName="invisiNode" presStyleLbl="node1" presStyleIdx="1" presStyleCnt="3"/>
      <dgm:spPr/>
    </dgm:pt>
    <dgm:pt modelId="{EFD9E436-8887-4754-8847-81689134885F}" type="pres">
      <dgm:prSet presAssocID="{CBF6F29D-99F7-4FF4-BCB7-06338816041A}" presName="imagNode" presStyleLbl="fgImgPlace1" presStyleIdx="1" presStyleCnt="3" custScaleX="55556" custScaleY="72294" custLinFactNeighborX="-591" custLinFactNeighborY="-1601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C3399ACF-97D8-4C02-8FF8-F5557B093EB1}" type="pres">
      <dgm:prSet presAssocID="{B9194466-E2B9-4A88-9351-0EE948AD1E17}" presName="sibTrans" presStyleLbl="sibTrans2D1" presStyleIdx="0" presStyleCnt="0"/>
      <dgm:spPr/>
      <dgm:t>
        <a:bodyPr/>
        <a:lstStyle/>
        <a:p>
          <a:endParaRPr lang="es-CL"/>
        </a:p>
      </dgm:t>
    </dgm:pt>
    <dgm:pt modelId="{139A41CB-1465-4C77-A087-BD2AD4C0181C}" type="pres">
      <dgm:prSet presAssocID="{B05A551A-6FDA-4450-8803-D9F925715BC1}" presName="compNode" presStyleCnt="0"/>
      <dgm:spPr/>
    </dgm:pt>
    <dgm:pt modelId="{02100A6A-4308-473A-91E4-72D76E343072}" type="pres">
      <dgm:prSet presAssocID="{B05A551A-6FDA-4450-8803-D9F925715BC1}" presName="node" presStyleLbl="node1" presStyleIdx="2" presStyleCnt="3" custScaleY="112299" custLinFactNeighborX="343" custLinFactNeighborY="-947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FDD2626-B350-4CAE-B260-B45095D68F7B}" type="pres">
      <dgm:prSet presAssocID="{B05A551A-6FDA-4450-8803-D9F925715BC1}" presName="invisiNode" presStyleLbl="node1" presStyleIdx="2" presStyleCnt="3"/>
      <dgm:spPr/>
    </dgm:pt>
    <dgm:pt modelId="{67DF1EF1-74E0-4DFB-A34C-50FBE6119A19}" type="pres">
      <dgm:prSet presAssocID="{B05A551A-6FDA-4450-8803-D9F925715BC1}" presName="imagNode" presStyleLbl="fgImgPlace1" presStyleIdx="2" presStyleCnt="3" custScaleX="48323" custScaleY="72294" custLinFactNeighborX="-1914" custLinFactNeighborY="-2135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95DFCCC2-350A-4776-8C11-EE2D82F693B2}" type="presOf" srcId="{B560D0B7-B2A1-41E0-A40C-312B3CFC7C75}" destId="{63094FEA-6D25-42DB-B879-433E1767E8D5}" srcOrd="0" destOrd="0" presId="urn:microsoft.com/office/officeart/2005/8/layout/pList2#2"/>
    <dgm:cxn modelId="{F38E4C24-76CB-44BB-8CC5-06D9EDF27D47}" type="presOf" srcId="{D8F3189A-7B22-4B4D-B69B-7EFF7B4E64B1}" destId="{038DBC16-29AF-4E42-96D4-2679A3DB6024}" srcOrd="0" destOrd="0" presId="urn:microsoft.com/office/officeart/2005/8/layout/pList2#2"/>
    <dgm:cxn modelId="{E4F0EF75-106E-41EF-826D-B5D98F1F7D96}" srcId="{D8F3189A-7B22-4B4D-B69B-7EFF7B4E64B1}" destId="{CBF6F29D-99F7-4FF4-BCB7-06338816041A}" srcOrd="1" destOrd="0" parTransId="{0FA0984E-01D6-4D3C-A4FA-C5442C63F260}" sibTransId="{B9194466-E2B9-4A88-9351-0EE948AD1E17}"/>
    <dgm:cxn modelId="{988A5A31-7B2B-4B2C-8E56-82508C6A316B}" type="presOf" srcId="{B9194466-E2B9-4A88-9351-0EE948AD1E17}" destId="{C3399ACF-97D8-4C02-8FF8-F5557B093EB1}" srcOrd="0" destOrd="0" presId="urn:microsoft.com/office/officeart/2005/8/layout/pList2#2"/>
    <dgm:cxn modelId="{A53BF1DB-05F6-4E27-ACFF-8AB88A8C3B43}" type="presOf" srcId="{CBF6F29D-99F7-4FF4-BCB7-06338816041A}" destId="{630000CD-3F83-4A4B-B173-56D467F61A54}" srcOrd="0" destOrd="0" presId="urn:microsoft.com/office/officeart/2005/8/layout/pList2#2"/>
    <dgm:cxn modelId="{2745474E-CF87-462B-A8B0-F7207C5822BF}" type="presOf" srcId="{4A3006C3-67A6-4085-B44D-FBB148C8E026}" destId="{BCBD22C2-1D4A-46DB-9171-142E73C30D00}" srcOrd="0" destOrd="0" presId="urn:microsoft.com/office/officeart/2005/8/layout/pList2#2"/>
    <dgm:cxn modelId="{CFD7A3D0-11F8-473B-BD54-452AEC4EBD1D}" srcId="{D8F3189A-7B22-4B4D-B69B-7EFF7B4E64B1}" destId="{B05A551A-6FDA-4450-8803-D9F925715BC1}" srcOrd="2" destOrd="0" parTransId="{3E5B3CD4-1C0E-4639-9F97-DA47B3421DED}" sibTransId="{4F0D5B2D-575A-4A09-B6F7-500289BB4CAC}"/>
    <dgm:cxn modelId="{4DFC3B97-75BE-42EF-8C00-4310EAC83FB0}" srcId="{D8F3189A-7B22-4B4D-B69B-7EFF7B4E64B1}" destId="{B560D0B7-B2A1-41E0-A40C-312B3CFC7C75}" srcOrd="0" destOrd="0" parTransId="{0E9638AE-12BE-4C3C-ADA8-E2680E6D15B9}" sibTransId="{4A3006C3-67A6-4085-B44D-FBB148C8E026}"/>
    <dgm:cxn modelId="{1349877F-93DC-4289-94E7-6932BB0F4EA5}" type="presOf" srcId="{B05A551A-6FDA-4450-8803-D9F925715BC1}" destId="{02100A6A-4308-473A-91E4-72D76E343072}" srcOrd="0" destOrd="0" presId="urn:microsoft.com/office/officeart/2005/8/layout/pList2#2"/>
    <dgm:cxn modelId="{9F4133BA-563B-4B38-BDEA-3797FE36C063}" type="presParOf" srcId="{038DBC16-29AF-4E42-96D4-2679A3DB6024}" destId="{0022A0D7-DCE6-4A66-A0E9-72B160663787}" srcOrd="0" destOrd="0" presId="urn:microsoft.com/office/officeart/2005/8/layout/pList2#2"/>
    <dgm:cxn modelId="{C8E8BADB-29B1-4BB6-8B83-73D86B1E0C6C}" type="presParOf" srcId="{038DBC16-29AF-4E42-96D4-2679A3DB6024}" destId="{99D021C5-6102-498D-9FAB-3C6A5FDA36A9}" srcOrd="1" destOrd="0" presId="urn:microsoft.com/office/officeart/2005/8/layout/pList2#2"/>
    <dgm:cxn modelId="{88FDD5A0-D407-4F61-AC00-C94E919D4876}" type="presParOf" srcId="{99D021C5-6102-498D-9FAB-3C6A5FDA36A9}" destId="{51A9E4D6-685F-4328-936B-E883DFED9493}" srcOrd="0" destOrd="0" presId="urn:microsoft.com/office/officeart/2005/8/layout/pList2#2"/>
    <dgm:cxn modelId="{8512D319-D247-4092-92B1-6CAF6A2E0BFC}" type="presParOf" srcId="{51A9E4D6-685F-4328-936B-E883DFED9493}" destId="{63094FEA-6D25-42DB-B879-433E1767E8D5}" srcOrd="0" destOrd="0" presId="urn:microsoft.com/office/officeart/2005/8/layout/pList2#2"/>
    <dgm:cxn modelId="{49EF80CD-0C52-4F55-81C0-E9C04E702036}" type="presParOf" srcId="{51A9E4D6-685F-4328-936B-E883DFED9493}" destId="{BCBAFB97-627B-44D1-AD4C-70BBA8423C60}" srcOrd="1" destOrd="0" presId="urn:microsoft.com/office/officeart/2005/8/layout/pList2#2"/>
    <dgm:cxn modelId="{7DFE59A7-5A31-43AA-8DE0-A07ECF87272C}" type="presParOf" srcId="{51A9E4D6-685F-4328-936B-E883DFED9493}" destId="{FB2C38EC-02A0-4CB8-A1AE-A3F96B3DFA87}" srcOrd="2" destOrd="0" presId="urn:microsoft.com/office/officeart/2005/8/layout/pList2#2"/>
    <dgm:cxn modelId="{B21E7655-C0B6-41B9-BD3C-00F3A67ADBA8}" type="presParOf" srcId="{99D021C5-6102-498D-9FAB-3C6A5FDA36A9}" destId="{BCBD22C2-1D4A-46DB-9171-142E73C30D00}" srcOrd="1" destOrd="0" presId="urn:microsoft.com/office/officeart/2005/8/layout/pList2#2"/>
    <dgm:cxn modelId="{CA263CED-60F7-418A-A994-6188211200FC}" type="presParOf" srcId="{99D021C5-6102-498D-9FAB-3C6A5FDA36A9}" destId="{D165EB48-0318-4152-AE90-DCD59167DB0F}" srcOrd="2" destOrd="0" presId="urn:microsoft.com/office/officeart/2005/8/layout/pList2#2"/>
    <dgm:cxn modelId="{13BD4472-DA03-4ECD-9CE1-1DD19CBD6886}" type="presParOf" srcId="{D165EB48-0318-4152-AE90-DCD59167DB0F}" destId="{630000CD-3F83-4A4B-B173-56D467F61A54}" srcOrd="0" destOrd="0" presId="urn:microsoft.com/office/officeart/2005/8/layout/pList2#2"/>
    <dgm:cxn modelId="{2EF78EC1-9D52-4E10-937D-18F13ABEA0A4}" type="presParOf" srcId="{D165EB48-0318-4152-AE90-DCD59167DB0F}" destId="{81D76756-D57A-4EA3-918A-0FA72B5697A0}" srcOrd="1" destOrd="0" presId="urn:microsoft.com/office/officeart/2005/8/layout/pList2#2"/>
    <dgm:cxn modelId="{607A206F-E67D-4E23-998A-1E0C0EAE7D51}" type="presParOf" srcId="{D165EB48-0318-4152-AE90-DCD59167DB0F}" destId="{EFD9E436-8887-4754-8847-81689134885F}" srcOrd="2" destOrd="0" presId="urn:microsoft.com/office/officeart/2005/8/layout/pList2#2"/>
    <dgm:cxn modelId="{2DF228BE-1067-47C7-8D59-CABB5F0E08D0}" type="presParOf" srcId="{99D021C5-6102-498D-9FAB-3C6A5FDA36A9}" destId="{C3399ACF-97D8-4C02-8FF8-F5557B093EB1}" srcOrd="3" destOrd="0" presId="urn:microsoft.com/office/officeart/2005/8/layout/pList2#2"/>
    <dgm:cxn modelId="{DA401FDD-FE56-4752-B21E-54003E08BDF5}" type="presParOf" srcId="{99D021C5-6102-498D-9FAB-3C6A5FDA36A9}" destId="{139A41CB-1465-4C77-A087-BD2AD4C0181C}" srcOrd="4" destOrd="0" presId="urn:microsoft.com/office/officeart/2005/8/layout/pList2#2"/>
    <dgm:cxn modelId="{3CBE1F79-D5EA-4C20-B82F-3EB4697E3ECD}" type="presParOf" srcId="{139A41CB-1465-4C77-A087-BD2AD4C0181C}" destId="{02100A6A-4308-473A-91E4-72D76E343072}" srcOrd="0" destOrd="0" presId="urn:microsoft.com/office/officeart/2005/8/layout/pList2#2"/>
    <dgm:cxn modelId="{F5F2CCA8-8650-4371-BA77-4E3B0E7A2063}" type="presParOf" srcId="{139A41CB-1465-4C77-A087-BD2AD4C0181C}" destId="{6FDD2626-B350-4CAE-B260-B45095D68F7B}" srcOrd="1" destOrd="0" presId="urn:microsoft.com/office/officeart/2005/8/layout/pList2#2"/>
    <dgm:cxn modelId="{CADDFEBA-A281-4C4F-975F-ACF0AC50AC39}" type="presParOf" srcId="{139A41CB-1465-4C77-A087-BD2AD4C0181C}" destId="{67DF1EF1-74E0-4DFB-A34C-50FBE6119A19}" srcOrd="2" destOrd="0" presId="urn:microsoft.com/office/officeart/2005/8/layout/pList2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201F4D-A28F-4881-9AB3-74ED800571F0}" type="doc">
      <dgm:prSet loTypeId="urn:microsoft.com/office/officeart/2005/8/layout/hProcess7#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CL"/>
        </a:p>
      </dgm:t>
    </dgm:pt>
    <dgm:pt modelId="{1CE12CFC-FE8C-4C3B-9A99-F5933887436A}">
      <dgm:prSet phldrT="[Texto]" custT="1"/>
      <dgm:spPr/>
      <dgm:t>
        <a:bodyPr/>
        <a:lstStyle/>
        <a:p>
          <a:endParaRPr lang="es-CL" sz="1600" dirty="0"/>
        </a:p>
      </dgm:t>
    </dgm:pt>
    <dgm:pt modelId="{88167DCE-940A-4EDC-9C27-0965279F82BC}" type="parTrans" cxnId="{B7C87485-0A78-44EF-A871-C8EF95634E58}">
      <dgm:prSet/>
      <dgm:spPr/>
      <dgm:t>
        <a:bodyPr/>
        <a:lstStyle/>
        <a:p>
          <a:endParaRPr lang="es-CL"/>
        </a:p>
      </dgm:t>
    </dgm:pt>
    <dgm:pt modelId="{7C97354E-1D8D-46CF-8327-7A64D020F380}" type="sibTrans" cxnId="{B7C87485-0A78-44EF-A871-C8EF95634E58}">
      <dgm:prSet/>
      <dgm:spPr/>
      <dgm:t>
        <a:bodyPr/>
        <a:lstStyle/>
        <a:p>
          <a:endParaRPr lang="es-CL"/>
        </a:p>
      </dgm:t>
    </dgm:pt>
    <dgm:pt modelId="{4A3E785E-48A3-4C4D-8A04-9C021AA1EA05}">
      <dgm:prSet phldrT="[Texto]" custT="1"/>
      <dgm:spPr/>
      <dgm:t>
        <a:bodyPr/>
        <a:lstStyle/>
        <a:p>
          <a:endParaRPr lang="es-CL" sz="1600" dirty="0"/>
        </a:p>
      </dgm:t>
    </dgm:pt>
    <dgm:pt modelId="{47D55D08-6E01-4941-90D4-8D713B95D352}" type="parTrans" cxnId="{44C22E92-54B8-42EB-AAD2-2C441EFFC73E}">
      <dgm:prSet/>
      <dgm:spPr/>
      <dgm:t>
        <a:bodyPr/>
        <a:lstStyle/>
        <a:p>
          <a:endParaRPr lang="es-CL"/>
        </a:p>
      </dgm:t>
    </dgm:pt>
    <dgm:pt modelId="{9A637E91-E9E2-401F-BE2E-20F6256238A7}" type="sibTrans" cxnId="{44C22E92-54B8-42EB-AAD2-2C441EFFC73E}">
      <dgm:prSet/>
      <dgm:spPr/>
      <dgm:t>
        <a:bodyPr/>
        <a:lstStyle/>
        <a:p>
          <a:endParaRPr lang="es-CL"/>
        </a:p>
      </dgm:t>
    </dgm:pt>
    <dgm:pt modelId="{BBC23835-315D-4C8B-8233-EAF9867357D4}">
      <dgm:prSet phldrT="[Texto]" custT="1"/>
      <dgm:spPr/>
      <dgm:t>
        <a:bodyPr/>
        <a:lstStyle/>
        <a:p>
          <a:endParaRPr lang="es-CL" sz="1600" dirty="0"/>
        </a:p>
      </dgm:t>
    </dgm:pt>
    <dgm:pt modelId="{33E42F4D-494A-4E66-B1BA-ECE3CCD257BD}" type="parTrans" cxnId="{CCA0BB40-0C7E-415A-9E1F-F1B3AF772DCD}">
      <dgm:prSet/>
      <dgm:spPr/>
      <dgm:t>
        <a:bodyPr/>
        <a:lstStyle/>
        <a:p>
          <a:endParaRPr lang="es-CL"/>
        </a:p>
      </dgm:t>
    </dgm:pt>
    <dgm:pt modelId="{EB1B2388-F035-4F05-A0C8-80D22591F72B}" type="sibTrans" cxnId="{CCA0BB40-0C7E-415A-9E1F-F1B3AF772DCD}">
      <dgm:prSet/>
      <dgm:spPr/>
      <dgm:t>
        <a:bodyPr/>
        <a:lstStyle/>
        <a:p>
          <a:endParaRPr lang="es-CL"/>
        </a:p>
      </dgm:t>
    </dgm:pt>
    <dgm:pt modelId="{D297159A-7E76-4D1B-9D0A-F9A43E6ED90D}">
      <dgm:prSet phldrT="[Texto]" custT="1"/>
      <dgm:spPr/>
      <dgm:t>
        <a:bodyPr/>
        <a:lstStyle/>
        <a:p>
          <a:endParaRPr lang="es-CL" sz="1600" dirty="0"/>
        </a:p>
      </dgm:t>
    </dgm:pt>
    <dgm:pt modelId="{072FADCF-6ACC-4520-9272-C42F38521F89}" type="parTrans" cxnId="{72B41F1C-9BDD-4DF5-A8FB-BB31B0490171}">
      <dgm:prSet/>
      <dgm:spPr/>
      <dgm:t>
        <a:bodyPr/>
        <a:lstStyle/>
        <a:p>
          <a:endParaRPr lang="es-CL"/>
        </a:p>
      </dgm:t>
    </dgm:pt>
    <dgm:pt modelId="{F3CC6499-6442-40B4-B204-856E4F55487E}" type="sibTrans" cxnId="{72B41F1C-9BDD-4DF5-A8FB-BB31B0490171}">
      <dgm:prSet/>
      <dgm:spPr/>
      <dgm:t>
        <a:bodyPr/>
        <a:lstStyle/>
        <a:p>
          <a:endParaRPr lang="es-CL"/>
        </a:p>
      </dgm:t>
    </dgm:pt>
    <dgm:pt modelId="{2CFD7A07-9672-4027-BBD3-E9C755E1D3F6}">
      <dgm:prSet phldrT="[Texto]" custT="1"/>
      <dgm:spPr/>
      <dgm:t>
        <a:bodyPr/>
        <a:lstStyle/>
        <a:p>
          <a:endParaRPr lang="es-CL" sz="1600" dirty="0"/>
        </a:p>
      </dgm:t>
    </dgm:pt>
    <dgm:pt modelId="{1DA7DCDF-8AA1-4C97-9C26-21BCC495D3B1}" type="parTrans" cxnId="{024D1C5F-F541-4E19-B5E2-BA17D8DB1113}">
      <dgm:prSet/>
      <dgm:spPr/>
      <dgm:t>
        <a:bodyPr/>
        <a:lstStyle/>
        <a:p>
          <a:endParaRPr lang="es-CL"/>
        </a:p>
      </dgm:t>
    </dgm:pt>
    <dgm:pt modelId="{926CC78E-8CBE-4CAF-A141-E3E673ED4B82}" type="sibTrans" cxnId="{024D1C5F-F541-4E19-B5E2-BA17D8DB1113}">
      <dgm:prSet/>
      <dgm:spPr/>
      <dgm:t>
        <a:bodyPr/>
        <a:lstStyle/>
        <a:p>
          <a:endParaRPr lang="es-CL"/>
        </a:p>
      </dgm:t>
    </dgm:pt>
    <dgm:pt modelId="{5BFAB475-4A6A-4D83-8A40-73DE63590D62}">
      <dgm:prSet phldrT="[Texto]" custT="1"/>
      <dgm:spPr/>
      <dgm:t>
        <a:bodyPr/>
        <a:lstStyle/>
        <a:p>
          <a:pPr marL="0" indent="0"/>
          <a:r>
            <a:rPr lang="es-ES" sz="1800" dirty="0" smtClean="0"/>
            <a:t>Describ</a:t>
          </a:r>
          <a:r>
            <a:rPr lang="es-CL" sz="1800" dirty="0" smtClean="0"/>
            <a:t>ir </a:t>
          </a:r>
          <a:r>
            <a:rPr lang="es-ES" sz="1800" dirty="0" smtClean="0"/>
            <a:t> lo más claramente posible, los criterios de desempeño específicos a utilizar para llevar a cabo la evaluación de esas áreas</a:t>
          </a:r>
          <a:r>
            <a:rPr lang="es-ES" sz="1600" dirty="0" smtClean="0"/>
            <a:t>. </a:t>
          </a:r>
          <a:endParaRPr lang="es-CL" sz="1600" dirty="0"/>
        </a:p>
      </dgm:t>
    </dgm:pt>
    <dgm:pt modelId="{0E19F6F6-C44E-4C92-999F-5F010E53DB4C}" type="parTrans" cxnId="{8AE4F824-3EE8-401A-AFD9-0113159BF6EB}">
      <dgm:prSet/>
      <dgm:spPr/>
      <dgm:t>
        <a:bodyPr/>
        <a:lstStyle/>
        <a:p>
          <a:endParaRPr lang="es-CL"/>
        </a:p>
      </dgm:t>
    </dgm:pt>
    <dgm:pt modelId="{7DA6F18E-DB80-4522-8101-01C47A057DA4}" type="sibTrans" cxnId="{8AE4F824-3EE8-401A-AFD9-0113159BF6EB}">
      <dgm:prSet/>
      <dgm:spPr/>
      <dgm:t>
        <a:bodyPr/>
        <a:lstStyle/>
        <a:p>
          <a:endParaRPr lang="es-CL"/>
        </a:p>
      </dgm:t>
    </dgm:pt>
    <dgm:pt modelId="{BD353720-24B3-414E-85D7-57DA244209E8}">
      <dgm:prSet phldrT="[Texto]" custT="1"/>
      <dgm:spPr/>
      <dgm:t>
        <a:bodyPr/>
        <a:lstStyle/>
        <a:p>
          <a:r>
            <a:rPr lang="es-ES" sz="1800" dirty="0" smtClean="0"/>
            <a:t>Diseñ</a:t>
          </a:r>
          <a:r>
            <a:rPr lang="es-CL" sz="1800" dirty="0" smtClean="0"/>
            <a:t>ar </a:t>
          </a:r>
          <a:r>
            <a:rPr lang="es-ES" sz="1800" dirty="0" smtClean="0"/>
            <a:t> una escala de calidad para evaluarlas, esto es, estable</a:t>
          </a:r>
          <a:r>
            <a:rPr lang="es-CL" sz="1800" dirty="0" smtClean="0"/>
            <a:t>cer</a:t>
          </a:r>
          <a:r>
            <a:rPr lang="es-ES" sz="1800" dirty="0" smtClean="0"/>
            <a:t> los niveles de desempeño que puede alcanzar el estudiante.</a:t>
          </a:r>
          <a:endParaRPr lang="es-CL" sz="1800" dirty="0"/>
        </a:p>
      </dgm:t>
    </dgm:pt>
    <dgm:pt modelId="{D4F75955-6706-4C18-9D2A-5366B3793C6B}" type="parTrans" cxnId="{AA706753-3A94-436D-879B-95146A76C18B}">
      <dgm:prSet/>
      <dgm:spPr/>
      <dgm:t>
        <a:bodyPr/>
        <a:lstStyle/>
        <a:p>
          <a:endParaRPr lang="es-CL"/>
        </a:p>
      </dgm:t>
    </dgm:pt>
    <dgm:pt modelId="{40B417B7-9A35-49AD-A67D-36975A23FE4D}" type="sibTrans" cxnId="{AA706753-3A94-436D-879B-95146A76C18B}">
      <dgm:prSet/>
      <dgm:spPr/>
      <dgm:t>
        <a:bodyPr/>
        <a:lstStyle/>
        <a:p>
          <a:endParaRPr lang="es-CL"/>
        </a:p>
      </dgm:t>
    </dgm:pt>
    <dgm:pt modelId="{E1EBB287-2A1C-4EB1-834A-51139BE69260}">
      <dgm:prSet phldrT="[Texto]" custT="1"/>
      <dgm:spPr/>
      <dgm:t>
        <a:bodyPr/>
        <a:lstStyle/>
        <a:p>
          <a:r>
            <a:rPr lang="es-CL" sz="1800" dirty="0" smtClean="0"/>
            <a:t>Elaborar la matriz detallando el desempeño referido a cada aspecto</a:t>
          </a:r>
          <a:r>
            <a:rPr lang="es-CL" sz="1600" dirty="0" smtClean="0"/>
            <a:t>.</a:t>
          </a:r>
          <a:endParaRPr lang="es-CL" sz="1600" dirty="0"/>
        </a:p>
      </dgm:t>
    </dgm:pt>
    <dgm:pt modelId="{554EFA8C-DBA9-47AA-B1AE-4898D7872F9A}" type="parTrans" cxnId="{2E6B2376-FD03-42B9-B63F-2E568973A703}">
      <dgm:prSet/>
      <dgm:spPr/>
      <dgm:t>
        <a:bodyPr/>
        <a:lstStyle/>
        <a:p>
          <a:endParaRPr lang="es-CL"/>
        </a:p>
      </dgm:t>
    </dgm:pt>
    <dgm:pt modelId="{CF4C4FEA-0554-43BE-A024-5F258FCB2751}" type="sibTrans" cxnId="{2E6B2376-FD03-42B9-B63F-2E568973A703}">
      <dgm:prSet/>
      <dgm:spPr/>
      <dgm:t>
        <a:bodyPr/>
        <a:lstStyle/>
        <a:p>
          <a:endParaRPr lang="es-CL"/>
        </a:p>
      </dgm:t>
    </dgm:pt>
    <dgm:pt modelId="{2EBE7E03-9BAC-4A88-B748-CD4409FBFC0C}" type="pres">
      <dgm:prSet presAssocID="{8B201F4D-A28F-4881-9AB3-74ED800571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27858FCD-DE98-430D-B2C3-E2913478CCF7}" type="pres">
      <dgm:prSet presAssocID="{1CE12CFC-FE8C-4C3B-9A99-F5933887436A}" presName="compositeNode" presStyleCnt="0">
        <dgm:presLayoutVars>
          <dgm:bulletEnabled val="1"/>
        </dgm:presLayoutVars>
      </dgm:prSet>
      <dgm:spPr/>
    </dgm:pt>
    <dgm:pt modelId="{64120133-B085-45B3-BE99-513F0D109273}" type="pres">
      <dgm:prSet presAssocID="{1CE12CFC-FE8C-4C3B-9A99-F5933887436A}" presName="bgRect" presStyleLbl="node1" presStyleIdx="0" presStyleCnt="5" custScaleX="117932" custScaleY="249342" custLinFactNeighborX="400" custLinFactNeighborY="55225"/>
      <dgm:spPr/>
      <dgm:t>
        <a:bodyPr/>
        <a:lstStyle/>
        <a:p>
          <a:endParaRPr lang="es-CL"/>
        </a:p>
      </dgm:t>
    </dgm:pt>
    <dgm:pt modelId="{3AAFAC8E-EEC3-4E6F-A742-1CECB532B654}" type="pres">
      <dgm:prSet presAssocID="{1CE12CFC-FE8C-4C3B-9A99-F5933887436A}" presName="parentNode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B251C6C-86D3-4EE5-9795-2FD863636CE2}" type="pres">
      <dgm:prSet presAssocID="{1CE12CFC-FE8C-4C3B-9A99-F5933887436A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F4DC241-166E-4BC4-BB20-15F81B0ECF3F}" type="pres">
      <dgm:prSet presAssocID="{7C97354E-1D8D-46CF-8327-7A64D020F380}" presName="hSp" presStyleCnt="0"/>
      <dgm:spPr/>
    </dgm:pt>
    <dgm:pt modelId="{53C389B9-4B96-422B-807B-EB841150DE51}" type="pres">
      <dgm:prSet presAssocID="{7C97354E-1D8D-46CF-8327-7A64D020F380}" presName="vProcSp" presStyleCnt="0"/>
      <dgm:spPr/>
    </dgm:pt>
    <dgm:pt modelId="{B073772B-7184-4FED-ABD7-EE80B6D247AE}" type="pres">
      <dgm:prSet presAssocID="{7C97354E-1D8D-46CF-8327-7A64D020F380}" presName="vSp1" presStyleCnt="0"/>
      <dgm:spPr/>
    </dgm:pt>
    <dgm:pt modelId="{E009545B-AE94-4BEA-B925-CF14AA1C690F}" type="pres">
      <dgm:prSet presAssocID="{7C97354E-1D8D-46CF-8327-7A64D020F380}" presName="simulatedConn" presStyleLbl="solidFgAcc1" presStyleIdx="0" presStyleCnt="4"/>
      <dgm:spPr>
        <a:solidFill>
          <a:srgbClr val="FA9C34"/>
        </a:solidFill>
      </dgm:spPr>
      <dgm:t>
        <a:bodyPr/>
        <a:lstStyle/>
        <a:p>
          <a:endParaRPr lang="es-CL"/>
        </a:p>
      </dgm:t>
    </dgm:pt>
    <dgm:pt modelId="{12753FB9-F54D-4BD5-AEC1-DBE45FB9CB30}" type="pres">
      <dgm:prSet presAssocID="{7C97354E-1D8D-46CF-8327-7A64D020F380}" presName="vSp2" presStyleCnt="0"/>
      <dgm:spPr/>
    </dgm:pt>
    <dgm:pt modelId="{21D2E99D-5DEE-4B9C-9616-537E7EC21D02}" type="pres">
      <dgm:prSet presAssocID="{7C97354E-1D8D-46CF-8327-7A64D020F380}" presName="sibTrans" presStyleCnt="0"/>
      <dgm:spPr/>
    </dgm:pt>
    <dgm:pt modelId="{25A3A7A2-9507-4A34-A376-6BB38DF4726A}" type="pres">
      <dgm:prSet presAssocID="{4A3E785E-48A3-4C4D-8A04-9C021AA1EA05}" presName="compositeNode" presStyleCnt="0">
        <dgm:presLayoutVars>
          <dgm:bulletEnabled val="1"/>
        </dgm:presLayoutVars>
      </dgm:prSet>
      <dgm:spPr/>
    </dgm:pt>
    <dgm:pt modelId="{7943AF10-D44D-40D8-8BB6-3270D15AB76A}" type="pres">
      <dgm:prSet presAssocID="{4A3E785E-48A3-4C4D-8A04-9C021AA1EA05}" presName="bgRect" presStyleLbl="node1" presStyleIdx="1" presStyleCnt="5" custScaleX="113020" custScaleY="246369" custLinFactNeighborX="5905" custLinFactNeighborY="48609"/>
      <dgm:spPr/>
      <dgm:t>
        <a:bodyPr/>
        <a:lstStyle/>
        <a:p>
          <a:endParaRPr lang="es-CL"/>
        </a:p>
      </dgm:t>
    </dgm:pt>
    <dgm:pt modelId="{9F0B14FF-726C-428E-9957-50C4ACEA3CFE}" type="pres">
      <dgm:prSet presAssocID="{4A3E785E-48A3-4C4D-8A04-9C021AA1EA05}" presName="parentNode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35759D7-E23E-4FA0-849D-9F5B2E8DBE20}" type="pres">
      <dgm:prSet presAssocID="{4A3E785E-48A3-4C4D-8A04-9C021AA1EA05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C400AB5-F936-4745-ABB0-8585EF3E4140}" type="pres">
      <dgm:prSet presAssocID="{9A637E91-E9E2-401F-BE2E-20F6256238A7}" presName="hSp" presStyleCnt="0"/>
      <dgm:spPr/>
    </dgm:pt>
    <dgm:pt modelId="{801F8A90-5C63-4E27-9DEA-95F0336DAF76}" type="pres">
      <dgm:prSet presAssocID="{9A637E91-E9E2-401F-BE2E-20F6256238A7}" presName="vProcSp" presStyleCnt="0"/>
      <dgm:spPr/>
    </dgm:pt>
    <dgm:pt modelId="{787E6A79-4E4E-4EC0-A2CC-0E34F2399573}" type="pres">
      <dgm:prSet presAssocID="{9A637E91-E9E2-401F-BE2E-20F6256238A7}" presName="vSp1" presStyleCnt="0"/>
      <dgm:spPr/>
    </dgm:pt>
    <dgm:pt modelId="{D922097A-34E6-45B3-9F24-42A8FBF87AFB}" type="pres">
      <dgm:prSet presAssocID="{9A637E91-E9E2-401F-BE2E-20F6256238A7}" presName="simulatedConn" presStyleLbl="solidFgAcc1" presStyleIdx="1" presStyleCnt="4"/>
      <dgm:spPr>
        <a:solidFill>
          <a:srgbClr val="FA9C34"/>
        </a:solidFill>
      </dgm:spPr>
      <dgm:t>
        <a:bodyPr/>
        <a:lstStyle/>
        <a:p>
          <a:endParaRPr lang="es-CL"/>
        </a:p>
      </dgm:t>
    </dgm:pt>
    <dgm:pt modelId="{E87BBE58-9380-40F7-A880-596B8A461CAB}" type="pres">
      <dgm:prSet presAssocID="{9A637E91-E9E2-401F-BE2E-20F6256238A7}" presName="vSp2" presStyleCnt="0"/>
      <dgm:spPr/>
    </dgm:pt>
    <dgm:pt modelId="{307AA1C2-828B-4E38-B1FD-2179CEBC4812}" type="pres">
      <dgm:prSet presAssocID="{9A637E91-E9E2-401F-BE2E-20F6256238A7}" presName="sibTrans" presStyleCnt="0"/>
      <dgm:spPr/>
    </dgm:pt>
    <dgm:pt modelId="{F828A981-3E69-42B9-9CAB-C7BF061E34AB}" type="pres">
      <dgm:prSet presAssocID="{BBC23835-315D-4C8B-8233-EAF9867357D4}" presName="compositeNode" presStyleCnt="0">
        <dgm:presLayoutVars>
          <dgm:bulletEnabled val="1"/>
        </dgm:presLayoutVars>
      </dgm:prSet>
      <dgm:spPr/>
    </dgm:pt>
    <dgm:pt modelId="{15932305-139A-43B0-B249-EDC196524A5E}" type="pres">
      <dgm:prSet presAssocID="{BBC23835-315D-4C8B-8233-EAF9867357D4}" presName="bgRect" presStyleLbl="node1" presStyleIdx="2" presStyleCnt="5" custScaleX="113201" custScaleY="123341" custLinFactNeighborX="2654" custLinFactNeighborY="193"/>
      <dgm:spPr/>
      <dgm:t>
        <a:bodyPr/>
        <a:lstStyle/>
        <a:p>
          <a:endParaRPr lang="es-CL"/>
        </a:p>
      </dgm:t>
    </dgm:pt>
    <dgm:pt modelId="{DEACE339-1D0E-4F46-A321-441530950254}" type="pres">
      <dgm:prSet presAssocID="{BBC23835-315D-4C8B-8233-EAF9867357D4}" presName="parentNode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DEC473C-1599-42EF-A221-3220F3302FFF}" type="pres">
      <dgm:prSet presAssocID="{BBC23835-315D-4C8B-8233-EAF9867357D4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237258E-807D-49D0-805D-8D7FC6ED5B70}" type="pres">
      <dgm:prSet presAssocID="{EB1B2388-F035-4F05-A0C8-80D22591F72B}" presName="hSp" presStyleCnt="0"/>
      <dgm:spPr/>
    </dgm:pt>
    <dgm:pt modelId="{09A5FDD0-D853-43B8-AC42-2152A4BC9BAF}" type="pres">
      <dgm:prSet presAssocID="{EB1B2388-F035-4F05-A0C8-80D22591F72B}" presName="vProcSp" presStyleCnt="0"/>
      <dgm:spPr/>
    </dgm:pt>
    <dgm:pt modelId="{9D63C809-C1F8-4199-A227-1286BEF2DB5C}" type="pres">
      <dgm:prSet presAssocID="{EB1B2388-F035-4F05-A0C8-80D22591F72B}" presName="vSp1" presStyleCnt="0"/>
      <dgm:spPr/>
    </dgm:pt>
    <dgm:pt modelId="{DBB8C5A9-268F-4F72-936B-3001112DC49E}" type="pres">
      <dgm:prSet presAssocID="{EB1B2388-F035-4F05-A0C8-80D22591F72B}" presName="simulatedConn" presStyleLbl="solidFgAcc1" presStyleIdx="2" presStyleCnt="4"/>
      <dgm:spPr>
        <a:solidFill>
          <a:srgbClr val="FA9C34"/>
        </a:solidFill>
      </dgm:spPr>
      <dgm:t>
        <a:bodyPr/>
        <a:lstStyle/>
        <a:p>
          <a:endParaRPr lang="es-CL"/>
        </a:p>
      </dgm:t>
    </dgm:pt>
    <dgm:pt modelId="{94B5C46F-264A-4842-B560-7AC16D78A94B}" type="pres">
      <dgm:prSet presAssocID="{EB1B2388-F035-4F05-A0C8-80D22591F72B}" presName="vSp2" presStyleCnt="0"/>
      <dgm:spPr/>
    </dgm:pt>
    <dgm:pt modelId="{BFB802A7-D22A-43D7-B678-3A11E82C4BB2}" type="pres">
      <dgm:prSet presAssocID="{EB1B2388-F035-4F05-A0C8-80D22591F72B}" presName="sibTrans" presStyleCnt="0"/>
      <dgm:spPr/>
    </dgm:pt>
    <dgm:pt modelId="{06578C9C-3CC4-435F-864C-4999F3C2873C}" type="pres">
      <dgm:prSet presAssocID="{D297159A-7E76-4D1B-9D0A-F9A43E6ED90D}" presName="compositeNode" presStyleCnt="0">
        <dgm:presLayoutVars>
          <dgm:bulletEnabled val="1"/>
        </dgm:presLayoutVars>
      </dgm:prSet>
      <dgm:spPr/>
    </dgm:pt>
    <dgm:pt modelId="{7336AD4A-3807-41B1-A39B-12180E5A31C9}" type="pres">
      <dgm:prSet presAssocID="{D297159A-7E76-4D1B-9D0A-F9A43E6ED90D}" presName="bgRect" presStyleLbl="node1" presStyleIdx="3" presStyleCnt="5" custLinFactNeighborX="5881" custLinFactNeighborY="2681"/>
      <dgm:spPr/>
      <dgm:t>
        <a:bodyPr/>
        <a:lstStyle/>
        <a:p>
          <a:endParaRPr lang="es-CL"/>
        </a:p>
      </dgm:t>
    </dgm:pt>
    <dgm:pt modelId="{E59D66A9-A19D-45C2-9F30-755E44D505BA}" type="pres">
      <dgm:prSet presAssocID="{D297159A-7E76-4D1B-9D0A-F9A43E6ED90D}" presName="parentNode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FA0E15E-1AE8-4C0D-AA93-4AF4CEE80D37}" type="pres">
      <dgm:prSet presAssocID="{F3CC6499-6442-40B4-B204-856E4F55487E}" presName="hSp" presStyleCnt="0"/>
      <dgm:spPr/>
    </dgm:pt>
    <dgm:pt modelId="{9FC442CF-7F3D-461E-A092-3522B4C0EE81}" type="pres">
      <dgm:prSet presAssocID="{F3CC6499-6442-40B4-B204-856E4F55487E}" presName="vProcSp" presStyleCnt="0"/>
      <dgm:spPr/>
    </dgm:pt>
    <dgm:pt modelId="{FF751219-BCBA-49BF-AF10-6BF2C4570F05}" type="pres">
      <dgm:prSet presAssocID="{F3CC6499-6442-40B4-B204-856E4F55487E}" presName="vSp1" presStyleCnt="0"/>
      <dgm:spPr/>
    </dgm:pt>
    <dgm:pt modelId="{55BFE24B-2E5F-4ED2-B54B-DF71D617AFBF}" type="pres">
      <dgm:prSet presAssocID="{F3CC6499-6442-40B4-B204-856E4F55487E}" presName="simulatedConn" presStyleLbl="solidFgAcc1" presStyleIdx="3" presStyleCnt="4"/>
      <dgm:spPr>
        <a:solidFill>
          <a:srgbClr val="FA9C34"/>
        </a:solidFill>
      </dgm:spPr>
      <dgm:t>
        <a:bodyPr/>
        <a:lstStyle/>
        <a:p>
          <a:endParaRPr lang="es-CL"/>
        </a:p>
      </dgm:t>
    </dgm:pt>
    <dgm:pt modelId="{62B53BC1-3E94-42BC-A17F-5DF511E74A1A}" type="pres">
      <dgm:prSet presAssocID="{F3CC6499-6442-40B4-B204-856E4F55487E}" presName="vSp2" presStyleCnt="0"/>
      <dgm:spPr/>
    </dgm:pt>
    <dgm:pt modelId="{8270D636-3DCF-41F9-9CB9-2661C17FFCA1}" type="pres">
      <dgm:prSet presAssocID="{F3CC6499-6442-40B4-B204-856E4F55487E}" presName="sibTrans" presStyleCnt="0"/>
      <dgm:spPr/>
    </dgm:pt>
    <dgm:pt modelId="{741EE1E5-D908-4DBB-A2D1-D143E2B7AB44}" type="pres">
      <dgm:prSet presAssocID="{2CFD7A07-9672-4027-BBD3-E9C755E1D3F6}" presName="compositeNode" presStyleCnt="0">
        <dgm:presLayoutVars>
          <dgm:bulletEnabled val="1"/>
        </dgm:presLayoutVars>
      </dgm:prSet>
      <dgm:spPr/>
    </dgm:pt>
    <dgm:pt modelId="{A3FE97BC-3741-450E-826F-FD8A66896BEB}" type="pres">
      <dgm:prSet presAssocID="{2CFD7A07-9672-4027-BBD3-E9C755E1D3F6}" presName="bgRect" presStyleLbl="node1" presStyleIdx="4" presStyleCnt="5" custLinFactNeighborX="-1701" custLinFactNeighborY="1805"/>
      <dgm:spPr/>
      <dgm:t>
        <a:bodyPr/>
        <a:lstStyle/>
        <a:p>
          <a:endParaRPr lang="es-CL"/>
        </a:p>
      </dgm:t>
    </dgm:pt>
    <dgm:pt modelId="{2F728874-11F4-400F-8958-6D65721A5777}" type="pres">
      <dgm:prSet presAssocID="{2CFD7A07-9672-4027-BBD3-E9C755E1D3F6}" presName="parentNode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865CD88-2218-461E-B350-E451DAC82ADE}" type="presOf" srcId="{E1EBB287-2A1C-4EB1-834A-51139BE69260}" destId="{FDEC473C-1599-42EF-A221-3220F3302FFF}" srcOrd="0" destOrd="0" presId="urn:microsoft.com/office/officeart/2005/8/layout/hProcess7#1"/>
    <dgm:cxn modelId="{D995107D-577C-4A17-867D-275F5A1BC0A2}" type="presOf" srcId="{8B201F4D-A28F-4881-9AB3-74ED800571F0}" destId="{2EBE7E03-9BAC-4A88-B748-CD4409FBFC0C}" srcOrd="0" destOrd="0" presId="urn:microsoft.com/office/officeart/2005/8/layout/hProcess7#1"/>
    <dgm:cxn modelId="{B7C87485-0A78-44EF-A871-C8EF95634E58}" srcId="{8B201F4D-A28F-4881-9AB3-74ED800571F0}" destId="{1CE12CFC-FE8C-4C3B-9A99-F5933887436A}" srcOrd="0" destOrd="0" parTransId="{88167DCE-940A-4EDC-9C27-0965279F82BC}" sibTransId="{7C97354E-1D8D-46CF-8327-7A64D020F380}"/>
    <dgm:cxn modelId="{8AE4F824-3EE8-401A-AFD9-0113159BF6EB}" srcId="{1CE12CFC-FE8C-4C3B-9A99-F5933887436A}" destId="{5BFAB475-4A6A-4D83-8A40-73DE63590D62}" srcOrd="0" destOrd="0" parTransId="{0E19F6F6-C44E-4C92-999F-5F010E53DB4C}" sibTransId="{7DA6F18E-DB80-4522-8101-01C47A057DA4}"/>
    <dgm:cxn modelId="{89AFFED4-0308-44C7-B825-D5D9B99D40A2}" type="presOf" srcId="{D297159A-7E76-4D1B-9D0A-F9A43E6ED90D}" destId="{7336AD4A-3807-41B1-A39B-12180E5A31C9}" srcOrd="0" destOrd="0" presId="urn:microsoft.com/office/officeart/2005/8/layout/hProcess7#1"/>
    <dgm:cxn modelId="{AA706753-3A94-436D-879B-95146A76C18B}" srcId="{4A3E785E-48A3-4C4D-8A04-9C021AA1EA05}" destId="{BD353720-24B3-414E-85D7-57DA244209E8}" srcOrd="0" destOrd="0" parTransId="{D4F75955-6706-4C18-9D2A-5366B3793C6B}" sibTransId="{40B417B7-9A35-49AD-A67D-36975A23FE4D}"/>
    <dgm:cxn modelId="{024D1C5F-F541-4E19-B5E2-BA17D8DB1113}" srcId="{8B201F4D-A28F-4881-9AB3-74ED800571F0}" destId="{2CFD7A07-9672-4027-BBD3-E9C755E1D3F6}" srcOrd="4" destOrd="0" parTransId="{1DA7DCDF-8AA1-4C97-9C26-21BCC495D3B1}" sibTransId="{926CC78E-8CBE-4CAF-A141-E3E673ED4B82}"/>
    <dgm:cxn modelId="{8999166A-3502-4072-84FD-2BF1C8FB6368}" type="presOf" srcId="{4A3E785E-48A3-4C4D-8A04-9C021AA1EA05}" destId="{9F0B14FF-726C-428E-9957-50C4ACEA3CFE}" srcOrd="1" destOrd="0" presId="urn:microsoft.com/office/officeart/2005/8/layout/hProcess7#1"/>
    <dgm:cxn modelId="{9C0679EC-5681-4A2F-8DB2-6BA58EDDFA03}" type="presOf" srcId="{4A3E785E-48A3-4C4D-8A04-9C021AA1EA05}" destId="{7943AF10-D44D-40D8-8BB6-3270D15AB76A}" srcOrd="0" destOrd="0" presId="urn:microsoft.com/office/officeart/2005/8/layout/hProcess7#1"/>
    <dgm:cxn modelId="{740F5DB7-B0EC-4C42-AE74-9588C9283185}" type="presOf" srcId="{BBC23835-315D-4C8B-8233-EAF9867357D4}" destId="{15932305-139A-43B0-B249-EDC196524A5E}" srcOrd="0" destOrd="0" presId="urn:microsoft.com/office/officeart/2005/8/layout/hProcess7#1"/>
    <dgm:cxn modelId="{C1F7EFC0-B51C-4C35-B863-A62593D9B7B7}" type="presOf" srcId="{D297159A-7E76-4D1B-9D0A-F9A43E6ED90D}" destId="{E59D66A9-A19D-45C2-9F30-755E44D505BA}" srcOrd="1" destOrd="0" presId="urn:microsoft.com/office/officeart/2005/8/layout/hProcess7#1"/>
    <dgm:cxn modelId="{CCA0BB40-0C7E-415A-9E1F-F1B3AF772DCD}" srcId="{8B201F4D-A28F-4881-9AB3-74ED800571F0}" destId="{BBC23835-315D-4C8B-8233-EAF9867357D4}" srcOrd="2" destOrd="0" parTransId="{33E42F4D-494A-4E66-B1BA-ECE3CCD257BD}" sibTransId="{EB1B2388-F035-4F05-A0C8-80D22591F72B}"/>
    <dgm:cxn modelId="{44C22E92-54B8-42EB-AAD2-2C441EFFC73E}" srcId="{8B201F4D-A28F-4881-9AB3-74ED800571F0}" destId="{4A3E785E-48A3-4C4D-8A04-9C021AA1EA05}" srcOrd="1" destOrd="0" parTransId="{47D55D08-6E01-4941-90D4-8D713B95D352}" sibTransId="{9A637E91-E9E2-401F-BE2E-20F6256238A7}"/>
    <dgm:cxn modelId="{B41B7CFA-B1B4-42B5-BAB5-CC330742382D}" type="presOf" srcId="{1CE12CFC-FE8C-4C3B-9A99-F5933887436A}" destId="{64120133-B085-45B3-BE99-513F0D109273}" srcOrd="0" destOrd="0" presId="urn:microsoft.com/office/officeart/2005/8/layout/hProcess7#1"/>
    <dgm:cxn modelId="{52B157BD-6421-46C9-AAFA-B76DBAE84D33}" type="presOf" srcId="{1CE12CFC-FE8C-4C3B-9A99-F5933887436A}" destId="{3AAFAC8E-EEC3-4E6F-A742-1CECB532B654}" srcOrd="1" destOrd="0" presId="urn:microsoft.com/office/officeart/2005/8/layout/hProcess7#1"/>
    <dgm:cxn modelId="{977866BA-9F23-459D-9872-A6FDEA201129}" type="presOf" srcId="{2CFD7A07-9672-4027-BBD3-E9C755E1D3F6}" destId="{A3FE97BC-3741-450E-826F-FD8A66896BEB}" srcOrd="0" destOrd="0" presId="urn:microsoft.com/office/officeart/2005/8/layout/hProcess7#1"/>
    <dgm:cxn modelId="{C2C4FDCA-1032-448C-AC8C-CAC901A229BA}" type="presOf" srcId="{BBC23835-315D-4C8B-8233-EAF9867357D4}" destId="{DEACE339-1D0E-4F46-A321-441530950254}" srcOrd="1" destOrd="0" presId="urn:microsoft.com/office/officeart/2005/8/layout/hProcess7#1"/>
    <dgm:cxn modelId="{84D43BEB-CA71-4316-80D8-4FB47C50F8B4}" type="presOf" srcId="{2CFD7A07-9672-4027-BBD3-E9C755E1D3F6}" destId="{2F728874-11F4-400F-8958-6D65721A5777}" srcOrd="1" destOrd="0" presId="urn:microsoft.com/office/officeart/2005/8/layout/hProcess7#1"/>
    <dgm:cxn modelId="{366B0D60-5000-4EA4-8E95-AC5C8B3AFF75}" type="presOf" srcId="{BD353720-24B3-414E-85D7-57DA244209E8}" destId="{935759D7-E23E-4FA0-849D-9F5B2E8DBE20}" srcOrd="0" destOrd="0" presId="urn:microsoft.com/office/officeart/2005/8/layout/hProcess7#1"/>
    <dgm:cxn modelId="{72B41F1C-9BDD-4DF5-A8FB-BB31B0490171}" srcId="{8B201F4D-A28F-4881-9AB3-74ED800571F0}" destId="{D297159A-7E76-4D1B-9D0A-F9A43E6ED90D}" srcOrd="3" destOrd="0" parTransId="{072FADCF-6ACC-4520-9272-C42F38521F89}" sibTransId="{F3CC6499-6442-40B4-B204-856E4F55487E}"/>
    <dgm:cxn modelId="{F0D4D27D-7320-4BFA-BC58-E247E092A2C4}" type="presOf" srcId="{5BFAB475-4A6A-4D83-8A40-73DE63590D62}" destId="{BB251C6C-86D3-4EE5-9795-2FD863636CE2}" srcOrd="0" destOrd="0" presId="urn:microsoft.com/office/officeart/2005/8/layout/hProcess7#1"/>
    <dgm:cxn modelId="{2E6B2376-FD03-42B9-B63F-2E568973A703}" srcId="{BBC23835-315D-4C8B-8233-EAF9867357D4}" destId="{E1EBB287-2A1C-4EB1-834A-51139BE69260}" srcOrd="0" destOrd="0" parTransId="{554EFA8C-DBA9-47AA-B1AE-4898D7872F9A}" sibTransId="{CF4C4FEA-0554-43BE-A024-5F258FCB2751}"/>
    <dgm:cxn modelId="{851588B3-5D0A-42A3-9ACB-8FE0D5A6E4EA}" type="presParOf" srcId="{2EBE7E03-9BAC-4A88-B748-CD4409FBFC0C}" destId="{27858FCD-DE98-430D-B2C3-E2913478CCF7}" srcOrd="0" destOrd="0" presId="urn:microsoft.com/office/officeart/2005/8/layout/hProcess7#1"/>
    <dgm:cxn modelId="{6A9409A1-01AC-4A30-90F9-16FC9C10F934}" type="presParOf" srcId="{27858FCD-DE98-430D-B2C3-E2913478CCF7}" destId="{64120133-B085-45B3-BE99-513F0D109273}" srcOrd="0" destOrd="0" presId="urn:microsoft.com/office/officeart/2005/8/layout/hProcess7#1"/>
    <dgm:cxn modelId="{F2E08F7D-1EB3-4D45-A4AE-8F17DC62B9E6}" type="presParOf" srcId="{27858FCD-DE98-430D-B2C3-E2913478CCF7}" destId="{3AAFAC8E-EEC3-4E6F-A742-1CECB532B654}" srcOrd="1" destOrd="0" presId="urn:microsoft.com/office/officeart/2005/8/layout/hProcess7#1"/>
    <dgm:cxn modelId="{F467AD18-EFDC-4EAC-A2A7-FE9205A867B5}" type="presParOf" srcId="{27858FCD-DE98-430D-B2C3-E2913478CCF7}" destId="{BB251C6C-86D3-4EE5-9795-2FD863636CE2}" srcOrd="2" destOrd="0" presId="urn:microsoft.com/office/officeart/2005/8/layout/hProcess7#1"/>
    <dgm:cxn modelId="{A7D8C6ED-E3DD-4DC2-87BD-429AC1EC7B09}" type="presParOf" srcId="{2EBE7E03-9BAC-4A88-B748-CD4409FBFC0C}" destId="{1F4DC241-166E-4BC4-BB20-15F81B0ECF3F}" srcOrd="1" destOrd="0" presId="urn:microsoft.com/office/officeart/2005/8/layout/hProcess7#1"/>
    <dgm:cxn modelId="{AA28E2C4-1491-4E60-A335-27AAE8DB1861}" type="presParOf" srcId="{2EBE7E03-9BAC-4A88-B748-CD4409FBFC0C}" destId="{53C389B9-4B96-422B-807B-EB841150DE51}" srcOrd="2" destOrd="0" presId="urn:microsoft.com/office/officeart/2005/8/layout/hProcess7#1"/>
    <dgm:cxn modelId="{447975DE-7CEA-4F4C-942B-08F05559923D}" type="presParOf" srcId="{53C389B9-4B96-422B-807B-EB841150DE51}" destId="{B073772B-7184-4FED-ABD7-EE80B6D247AE}" srcOrd="0" destOrd="0" presId="urn:microsoft.com/office/officeart/2005/8/layout/hProcess7#1"/>
    <dgm:cxn modelId="{403947C9-0752-4883-A18B-F75EFFD6A06B}" type="presParOf" srcId="{53C389B9-4B96-422B-807B-EB841150DE51}" destId="{E009545B-AE94-4BEA-B925-CF14AA1C690F}" srcOrd="1" destOrd="0" presId="urn:microsoft.com/office/officeart/2005/8/layout/hProcess7#1"/>
    <dgm:cxn modelId="{2E5365B0-2F61-4C20-AF60-568EE248859D}" type="presParOf" srcId="{53C389B9-4B96-422B-807B-EB841150DE51}" destId="{12753FB9-F54D-4BD5-AEC1-DBE45FB9CB30}" srcOrd="2" destOrd="0" presId="urn:microsoft.com/office/officeart/2005/8/layout/hProcess7#1"/>
    <dgm:cxn modelId="{3760E278-459E-4208-AD45-71A77410EBAE}" type="presParOf" srcId="{2EBE7E03-9BAC-4A88-B748-CD4409FBFC0C}" destId="{21D2E99D-5DEE-4B9C-9616-537E7EC21D02}" srcOrd="3" destOrd="0" presId="urn:microsoft.com/office/officeart/2005/8/layout/hProcess7#1"/>
    <dgm:cxn modelId="{96884910-A366-4C6D-9AF7-F685AA6A4966}" type="presParOf" srcId="{2EBE7E03-9BAC-4A88-B748-CD4409FBFC0C}" destId="{25A3A7A2-9507-4A34-A376-6BB38DF4726A}" srcOrd="4" destOrd="0" presId="urn:microsoft.com/office/officeart/2005/8/layout/hProcess7#1"/>
    <dgm:cxn modelId="{1E4A3C64-2500-4EB8-921A-E288E7BDE1E6}" type="presParOf" srcId="{25A3A7A2-9507-4A34-A376-6BB38DF4726A}" destId="{7943AF10-D44D-40D8-8BB6-3270D15AB76A}" srcOrd="0" destOrd="0" presId="urn:microsoft.com/office/officeart/2005/8/layout/hProcess7#1"/>
    <dgm:cxn modelId="{8CC62782-0C00-4A99-8278-C3637A44D3FA}" type="presParOf" srcId="{25A3A7A2-9507-4A34-A376-6BB38DF4726A}" destId="{9F0B14FF-726C-428E-9957-50C4ACEA3CFE}" srcOrd="1" destOrd="0" presId="urn:microsoft.com/office/officeart/2005/8/layout/hProcess7#1"/>
    <dgm:cxn modelId="{8E818295-1B31-47FA-8668-938072718342}" type="presParOf" srcId="{25A3A7A2-9507-4A34-A376-6BB38DF4726A}" destId="{935759D7-E23E-4FA0-849D-9F5B2E8DBE20}" srcOrd="2" destOrd="0" presId="urn:microsoft.com/office/officeart/2005/8/layout/hProcess7#1"/>
    <dgm:cxn modelId="{2D2E7381-22C0-48CF-8759-2750CA59FDE8}" type="presParOf" srcId="{2EBE7E03-9BAC-4A88-B748-CD4409FBFC0C}" destId="{5C400AB5-F936-4745-ABB0-8585EF3E4140}" srcOrd="5" destOrd="0" presId="urn:microsoft.com/office/officeart/2005/8/layout/hProcess7#1"/>
    <dgm:cxn modelId="{79CEBA1E-D168-400F-8E28-391862507FEE}" type="presParOf" srcId="{2EBE7E03-9BAC-4A88-B748-CD4409FBFC0C}" destId="{801F8A90-5C63-4E27-9DEA-95F0336DAF76}" srcOrd="6" destOrd="0" presId="urn:microsoft.com/office/officeart/2005/8/layout/hProcess7#1"/>
    <dgm:cxn modelId="{A76AA952-37A9-450B-9618-2F8DD80E6412}" type="presParOf" srcId="{801F8A90-5C63-4E27-9DEA-95F0336DAF76}" destId="{787E6A79-4E4E-4EC0-A2CC-0E34F2399573}" srcOrd="0" destOrd="0" presId="urn:microsoft.com/office/officeart/2005/8/layout/hProcess7#1"/>
    <dgm:cxn modelId="{36A7CB9D-0D05-44A6-A93C-4C8B6CCEE47D}" type="presParOf" srcId="{801F8A90-5C63-4E27-9DEA-95F0336DAF76}" destId="{D922097A-34E6-45B3-9F24-42A8FBF87AFB}" srcOrd="1" destOrd="0" presId="urn:microsoft.com/office/officeart/2005/8/layout/hProcess7#1"/>
    <dgm:cxn modelId="{AE62AE73-E668-4178-BA9B-86C7B754C4D3}" type="presParOf" srcId="{801F8A90-5C63-4E27-9DEA-95F0336DAF76}" destId="{E87BBE58-9380-40F7-A880-596B8A461CAB}" srcOrd="2" destOrd="0" presId="urn:microsoft.com/office/officeart/2005/8/layout/hProcess7#1"/>
    <dgm:cxn modelId="{ADCB8650-F3E8-440A-B0F6-6F90FB5E1F31}" type="presParOf" srcId="{2EBE7E03-9BAC-4A88-B748-CD4409FBFC0C}" destId="{307AA1C2-828B-4E38-B1FD-2179CEBC4812}" srcOrd="7" destOrd="0" presId="urn:microsoft.com/office/officeart/2005/8/layout/hProcess7#1"/>
    <dgm:cxn modelId="{8E8B6ED2-4846-458B-85E3-4B56C63870FC}" type="presParOf" srcId="{2EBE7E03-9BAC-4A88-B748-CD4409FBFC0C}" destId="{F828A981-3E69-42B9-9CAB-C7BF061E34AB}" srcOrd="8" destOrd="0" presId="urn:microsoft.com/office/officeart/2005/8/layout/hProcess7#1"/>
    <dgm:cxn modelId="{94ED3E04-E2B0-4F15-8561-98FF1D09DD3A}" type="presParOf" srcId="{F828A981-3E69-42B9-9CAB-C7BF061E34AB}" destId="{15932305-139A-43B0-B249-EDC196524A5E}" srcOrd="0" destOrd="0" presId="urn:microsoft.com/office/officeart/2005/8/layout/hProcess7#1"/>
    <dgm:cxn modelId="{A3D5489D-1472-4DA8-A637-8F7C1990FDDB}" type="presParOf" srcId="{F828A981-3E69-42B9-9CAB-C7BF061E34AB}" destId="{DEACE339-1D0E-4F46-A321-441530950254}" srcOrd="1" destOrd="0" presId="urn:microsoft.com/office/officeart/2005/8/layout/hProcess7#1"/>
    <dgm:cxn modelId="{9A7288DC-B6AC-4C27-A1B4-9E1809C830B6}" type="presParOf" srcId="{F828A981-3E69-42B9-9CAB-C7BF061E34AB}" destId="{FDEC473C-1599-42EF-A221-3220F3302FFF}" srcOrd="2" destOrd="0" presId="urn:microsoft.com/office/officeart/2005/8/layout/hProcess7#1"/>
    <dgm:cxn modelId="{F66E01FF-9F18-4C30-9D1F-32D9E57B9207}" type="presParOf" srcId="{2EBE7E03-9BAC-4A88-B748-CD4409FBFC0C}" destId="{3237258E-807D-49D0-805D-8D7FC6ED5B70}" srcOrd="9" destOrd="0" presId="urn:microsoft.com/office/officeart/2005/8/layout/hProcess7#1"/>
    <dgm:cxn modelId="{5BA9D62A-010F-42B0-B2BD-D81AFACD4078}" type="presParOf" srcId="{2EBE7E03-9BAC-4A88-B748-CD4409FBFC0C}" destId="{09A5FDD0-D853-43B8-AC42-2152A4BC9BAF}" srcOrd="10" destOrd="0" presId="urn:microsoft.com/office/officeart/2005/8/layout/hProcess7#1"/>
    <dgm:cxn modelId="{948438BC-B4BA-45A6-BFF0-0944B93C122D}" type="presParOf" srcId="{09A5FDD0-D853-43B8-AC42-2152A4BC9BAF}" destId="{9D63C809-C1F8-4199-A227-1286BEF2DB5C}" srcOrd="0" destOrd="0" presId="urn:microsoft.com/office/officeart/2005/8/layout/hProcess7#1"/>
    <dgm:cxn modelId="{4A4DDF77-ECC8-4BC0-87FD-7F0BC6BA06ED}" type="presParOf" srcId="{09A5FDD0-D853-43B8-AC42-2152A4BC9BAF}" destId="{DBB8C5A9-268F-4F72-936B-3001112DC49E}" srcOrd="1" destOrd="0" presId="urn:microsoft.com/office/officeart/2005/8/layout/hProcess7#1"/>
    <dgm:cxn modelId="{2AACA648-7DF1-4C6C-A092-22E1C9ECF036}" type="presParOf" srcId="{09A5FDD0-D853-43B8-AC42-2152A4BC9BAF}" destId="{94B5C46F-264A-4842-B560-7AC16D78A94B}" srcOrd="2" destOrd="0" presId="urn:microsoft.com/office/officeart/2005/8/layout/hProcess7#1"/>
    <dgm:cxn modelId="{564570A1-92E3-458C-AC2C-5B1E873542A9}" type="presParOf" srcId="{2EBE7E03-9BAC-4A88-B748-CD4409FBFC0C}" destId="{BFB802A7-D22A-43D7-B678-3A11E82C4BB2}" srcOrd="11" destOrd="0" presId="urn:microsoft.com/office/officeart/2005/8/layout/hProcess7#1"/>
    <dgm:cxn modelId="{209779CF-7BBE-48C7-AF3E-0643405B1649}" type="presParOf" srcId="{2EBE7E03-9BAC-4A88-B748-CD4409FBFC0C}" destId="{06578C9C-3CC4-435F-864C-4999F3C2873C}" srcOrd="12" destOrd="0" presId="urn:microsoft.com/office/officeart/2005/8/layout/hProcess7#1"/>
    <dgm:cxn modelId="{43AF041B-A87A-4939-AB2D-85BE064975C0}" type="presParOf" srcId="{06578C9C-3CC4-435F-864C-4999F3C2873C}" destId="{7336AD4A-3807-41B1-A39B-12180E5A31C9}" srcOrd="0" destOrd="0" presId="urn:microsoft.com/office/officeart/2005/8/layout/hProcess7#1"/>
    <dgm:cxn modelId="{ED0C99AF-8688-4C96-9BCD-E7E148192BA2}" type="presParOf" srcId="{06578C9C-3CC4-435F-864C-4999F3C2873C}" destId="{E59D66A9-A19D-45C2-9F30-755E44D505BA}" srcOrd="1" destOrd="0" presId="urn:microsoft.com/office/officeart/2005/8/layout/hProcess7#1"/>
    <dgm:cxn modelId="{C59A8F9B-A16F-4977-A2DC-C2A64DA8EC0F}" type="presParOf" srcId="{2EBE7E03-9BAC-4A88-B748-CD4409FBFC0C}" destId="{DFA0E15E-1AE8-4C0D-AA93-4AF4CEE80D37}" srcOrd="13" destOrd="0" presId="urn:microsoft.com/office/officeart/2005/8/layout/hProcess7#1"/>
    <dgm:cxn modelId="{D1E9EA85-B534-4C4C-BF28-CB5D3E3C68A3}" type="presParOf" srcId="{2EBE7E03-9BAC-4A88-B748-CD4409FBFC0C}" destId="{9FC442CF-7F3D-461E-A092-3522B4C0EE81}" srcOrd="14" destOrd="0" presId="urn:microsoft.com/office/officeart/2005/8/layout/hProcess7#1"/>
    <dgm:cxn modelId="{BA573662-90BD-47B5-BC63-1B4EAA5A6124}" type="presParOf" srcId="{9FC442CF-7F3D-461E-A092-3522B4C0EE81}" destId="{FF751219-BCBA-49BF-AF10-6BF2C4570F05}" srcOrd="0" destOrd="0" presId="urn:microsoft.com/office/officeart/2005/8/layout/hProcess7#1"/>
    <dgm:cxn modelId="{3E2E4FEC-711C-49D7-98D4-2303B9B093B3}" type="presParOf" srcId="{9FC442CF-7F3D-461E-A092-3522B4C0EE81}" destId="{55BFE24B-2E5F-4ED2-B54B-DF71D617AFBF}" srcOrd="1" destOrd="0" presId="urn:microsoft.com/office/officeart/2005/8/layout/hProcess7#1"/>
    <dgm:cxn modelId="{CEE0F041-26E9-42FC-939B-9BCD84D6C4AA}" type="presParOf" srcId="{9FC442CF-7F3D-461E-A092-3522B4C0EE81}" destId="{62B53BC1-3E94-42BC-A17F-5DF511E74A1A}" srcOrd="2" destOrd="0" presId="urn:microsoft.com/office/officeart/2005/8/layout/hProcess7#1"/>
    <dgm:cxn modelId="{CF19B9DD-5467-474E-A75F-A963492D2C7D}" type="presParOf" srcId="{2EBE7E03-9BAC-4A88-B748-CD4409FBFC0C}" destId="{8270D636-3DCF-41F9-9CB9-2661C17FFCA1}" srcOrd="15" destOrd="0" presId="urn:microsoft.com/office/officeart/2005/8/layout/hProcess7#1"/>
    <dgm:cxn modelId="{B738FC34-9BAF-4A2A-9884-F96DFDC08E80}" type="presParOf" srcId="{2EBE7E03-9BAC-4A88-B748-CD4409FBFC0C}" destId="{741EE1E5-D908-4DBB-A2D1-D143E2B7AB44}" srcOrd="16" destOrd="0" presId="urn:microsoft.com/office/officeart/2005/8/layout/hProcess7#1"/>
    <dgm:cxn modelId="{BCD5FFE2-8B96-456E-B42B-8C7D3F395980}" type="presParOf" srcId="{741EE1E5-D908-4DBB-A2D1-D143E2B7AB44}" destId="{A3FE97BC-3741-450E-826F-FD8A66896BEB}" srcOrd="0" destOrd="0" presId="urn:microsoft.com/office/officeart/2005/8/layout/hProcess7#1"/>
    <dgm:cxn modelId="{E9FDAED6-1D8F-429E-BE6D-EF38B2B875D3}" type="presParOf" srcId="{741EE1E5-D908-4DBB-A2D1-D143E2B7AB44}" destId="{2F728874-11F4-400F-8958-6D65721A5777}" srcOrd="1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80D170-9912-4EE8-A6FF-94A67EC3F750}" type="doc">
      <dgm:prSet loTypeId="urn:microsoft.com/office/officeart/2005/8/layout/radial6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CL"/>
        </a:p>
      </dgm:t>
    </dgm:pt>
    <dgm:pt modelId="{0E039F03-ACDA-4989-A24C-E3D7CCBC76F5}">
      <dgm:prSet phldrT="[Texto]"/>
      <dgm:spPr/>
      <dgm:t>
        <a:bodyPr/>
        <a:lstStyle/>
        <a:p>
          <a:endParaRPr lang="es-CL" dirty="0"/>
        </a:p>
      </dgm:t>
    </dgm:pt>
    <dgm:pt modelId="{1E701FC4-B813-4B87-AB04-8927FD6D9831}" type="parTrans" cxnId="{15CC49C5-BB3D-4CBD-B57E-8E1FF22714E1}">
      <dgm:prSet/>
      <dgm:spPr/>
      <dgm:t>
        <a:bodyPr/>
        <a:lstStyle/>
        <a:p>
          <a:endParaRPr lang="es-CL"/>
        </a:p>
      </dgm:t>
    </dgm:pt>
    <dgm:pt modelId="{467C41F8-2663-4CE5-A50E-B80582A9CFB0}" type="sibTrans" cxnId="{15CC49C5-BB3D-4CBD-B57E-8E1FF22714E1}">
      <dgm:prSet/>
      <dgm:spPr/>
      <dgm:t>
        <a:bodyPr/>
        <a:lstStyle/>
        <a:p>
          <a:endParaRPr lang="es-CL"/>
        </a:p>
      </dgm:t>
    </dgm:pt>
    <dgm:pt modelId="{D65C162F-96AA-4729-92B7-27BAEDFF9B98}">
      <dgm:prSet phldrT="[Texto]" custT="1"/>
      <dgm:spPr/>
      <dgm:t>
        <a:bodyPr/>
        <a:lstStyle/>
        <a:p>
          <a:r>
            <a:rPr lang="es-ES" sz="1200" dirty="0" smtClean="0"/>
            <a:t>¿A qué se asignará valor pedagógico? ¿Al producto? ¿A sus elementos? ¿A ambos? </a:t>
          </a:r>
          <a:endParaRPr lang="es-CL" sz="1200" dirty="0"/>
        </a:p>
      </dgm:t>
    </dgm:pt>
    <dgm:pt modelId="{1B211D3E-0C70-4086-9BDE-159B84EEAF0D}" type="parTrans" cxnId="{AA448B14-4DC5-4322-87E9-7FFBCC7DF223}">
      <dgm:prSet/>
      <dgm:spPr/>
      <dgm:t>
        <a:bodyPr/>
        <a:lstStyle/>
        <a:p>
          <a:endParaRPr lang="es-CL"/>
        </a:p>
      </dgm:t>
    </dgm:pt>
    <dgm:pt modelId="{672A6063-FD79-4503-9DD1-059CC332A6BC}" type="sibTrans" cxnId="{AA448B14-4DC5-4322-87E9-7FFBCC7DF223}">
      <dgm:prSet/>
      <dgm:spPr/>
      <dgm:t>
        <a:bodyPr/>
        <a:lstStyle/>
        <a:p>
          <a:endParaRPr lang="es-CL"/>
        </a:p>
      </dgm:t>
    </dgm:pt>
    <dgm:pt modelId="{4E8AAD70-A7C3-4A66-86BB-42C019CEF293}">
      <dgm:prSet phldrT="[Texto]" custT="1"/>
      <dgm:spPr/>
      <dgm:t>
        <a:bodyPr/>
        <a:lstStyle/>
        <a:p>
          <a:r>
            <a:rPr lang="es-CL" sz="1200" dirty="0" smtClean="0"/>
            <a:t>La rúbrica holística es</a:t>
          </a:r>
          <a:r>
            <a:rPr lang="es-ES_tradnl" sz="1200" dirty="0" smtClean="0"/>
            <a:t> </a:t>
          </a:r>
          <a:r>
            <a:rPr lang="es-ES" sz="1200" dirty="0" smtClean="0"/>
            <a:t>indicada cuando se espera recibir un resultado final único. </a:t>
          </a:r>
          <a:endParaRPr lang="es-CL" sz="1200" dirty="0"/>
        </a:p>
      </dgm:t>
    </dgm:pt>
    <dgm:pt modelId="{FA035209-5C3A-43D2-945D-A3EAE961A2E9}" type="parTrans" cxnId="{1BDD7B97-1D10-48C8-9A75-3090CAEA64A8}">
      <dgm:prSet/>
      <dgm:spPr/>
      <dgm:t>
        <a:bodyPr/>
        <a:lstStyle/>
        <a:p>
          <a:endParaRPr lang="es-CL"/>
        </a:p>
      </dgm:t>
    </dgm:pt>
    <dgm:pt modelId="{E005C03D-5193-4DEE-B6E0-9DFC319A344E}" type="sibTrans" cxnId="{1BDD7B97-1D10-48C8-9A75-3090CAEA64A8}">
      <dgm:prSet/>
      <dgm:spPr/>
      <dgm:t>
        <a:bodyPr/>
        <a:lstStyle/>
        <a:p>
          <a:endParaRPr lang="es-CL"/>
        </a:p>
      </dgm:t>
    </dgm:pt>
    <dgm:pt modelId="{1323A62C-26D8-45DC-852A-7A3FBAF4EB45}">
      <dgm:prSet phldrT="[Texto]" custT="1"/>
      <dgm:spPr/>
      <dgm:t>
        <a:bodyPr/>
        <a:lstStyle/>
        <a:p>
          <a:r>
            <a:rPr lang="es-CL" sz="1200" dirty="0" smtClean="0"/>
            <a:t>La rúbrica analítica es </a:t>
          </a:r>
          <a:r>
            <a:rPr lang="es-ES" sz="1200" dirty="0" smtClean="0"/>
            <a:t>de mayor utilidad  para tomar acciones a partir de los resultados. (remediales)</a:t>
          </a:r>
          <a:endParaRPr lang="es-CL" sz="1200" dirty="0"/>
        </a:p>
      </dgm:t>
    </dgm:pt>
    <dgm:pt modelId="{93CA03D1-E5D1-4034-BBD2-AD326061589D}" type="parTrans" cxnId="{D991F967-379E-42FC-B3DE-79DB1C1ABBF8}">
      <dgm:prSet/>
      <dgm:spPr/>
      <dgm:t>
        <a:bodyPr/>
        <a:lstStyle/>
        <a:p>
          <a:endParaRPr lang="es-CL"/>
        </a:p>
      </dgm:t>
    </dgm:pt>
    <dgm:pt modelId="{3035D7A3-6B09-4824-9341-C554D06B7A2F}" type="sibTrans" cxnId="{D991F967-379E-42FC-B3DE-79DB1C1ABBF8}">
      <dgm:prSet/>
      <dgm:spPr/>
      <dgm:t>
        <a:bodyPr/>
        <a:lstStyle/>
        <a:p>
          <a:endParaRPr lang="es-CL"/>
        </a:p>
      </dgm:t>
    </dgm:pt>
    <dgm:pt modelId="{BFE8F758-C4F9-4458-ACD9-AB50D6654FBF}">
      <dgm:prSet phldrT="[Texto]" custT="1"/>
      <dgm:spPr/>
      <dgm:t>
        <a:bodyPr/>
        <a:lstStyle/>
        <a:p>
          <a:r>
            <a:rPr lang="es-ES" sz="1200" dirty="0" smtClean="0"/>
            <a:t>El criterio para escoger la rúbrica debe asociarse al objetivo que perseguimos con nuestros estudiantes.</a:t>
          </a:r>
          <a:endParaRPr lang="es-CL" sz="1200" dirty="0"/>
        </a:p>
      </dgm:t>
    </dgm:pt>
    <dgm:pt modelId="{07578FAB-7505-4713-BB09-11607ECA414C}" type="parTrans" cxnId="{6DA79E0D-AA0C-478E-A672-22A045CAF903}">
      <dgm:prSet/>
      <dgm:spPr/>
      <dgm:t>
        <a:bodyPr/>
        <a:lstStyle/>
        <a:p>
          <a:endParaRPr lang="es-CL"/>
        </a:p>
      </dgm:t>
    </dgm:pt>
    <dgm:pt modelId="{2848A253-F9BF-4272-925D-A968BE62F9E6}" type="sibTrans" cxnId="{6DA79E0D-AA0C-478E-A672-22A045CAF903}">
      <dgm:prSet/>
      <dgm:spPr/>
      <dgm:t>
        <a:bodyPr/>
        <a:lstStyle/>
        <a:p>
          <a:endParaRPr lang="es-CL"/>
        </a:p>
      </dgm:t>
    </dgm:pt>
    <dgm:pt modelId="{045E790D-F8C2-41C4-8EC6-701AFD955150}">
      <dgm:prSet phldrT="[Texto]" custT="1"/>
      <dgm:spPr/>
      <dgm:t>
        <a:bodyPr/>
        <a:lstStyle/>
        <a:p>
          <a:r>
            <a:rPr lang="es-ES" sz="1200" dirty="0" smtClean="0"/>
            <a:t>Ajustar y ganar consistencia en la elaboración de las rúbricas.</a:t>
          </a:r>
          <a:endParaRPr lang="es-CL" sz="1200" dirty="0"/>
        </a:p>
      </dgm:t>
    </dgm:pt>
    <dgm:pt modelId="{BA4A9495-D470-41A5-B9DF-F1A45A6BBA15}" type="parTrans" cxnId="{A896AB2D-0014-4278-9743-F2CB421CF43F}">
      <dgm:prSet/>
      <dgm:spPr/>
      <dgm:t>
        <a:bodyPr/>
        <a:lstStyle/>
        <a:p>
          <a:endParaRPr lang="es-CL"/>
        </a:p>
      </dgm:t>
    </dgm:pt>
    <dgm:pt modelId="{4CC74C0A-8DC7-4D3B-8C83-0DF7C2289A93}" type="sibTrans" cxnId="{A896AB2D-0014-4278-9743-F2CB421CF43F}">
      <dgm:prSet/>
      <dgm:spPr/>
      <dgm:t>
        <a:bodyPr/>
        <a:lstStyle/>
        <a:p>
          <a:endParaRPr lang="es-CL"/>
        </a:p>
      </dgm:t>
    </dgm:pt>
    <dgm:pt modelId="{DE11C50D-37F1-40F6-AB98-98F2EBB75CF1}">
      <dgm:prSet phldrT="[Texto]" custT="1"/>
      <dgm:spPr/>
      <dgm:t>
        <a:bodyPr/>
        <a:lstStyle/>
        <a:p>
          <a:r>
            <a:rPr lang="es-ES" sz="1200" dirty="0" smtClean="0"/>
            <a:t>La descripción de los niveles de logro siempre debe tener como referente lo que demanda el marco curricular</a:t>
          </a:r>
          <a:r>
            <a:rPr lang="es-ES" sz="600" dirty="0" smtClean="0"/>
            <a:t>. </a:t>
          </a:r>
          <a:endParaRPr lang="es-CL" sz="600" dirty="0"/>
        </a:p>
      </dgm:t>
    </dgm:pt>
    <dgm:pt modelId="{5D696D85-BE3B-4262-B6CE-7B0CB26EA709}" type="parTrans" cxnId="{CC2845EF-2EB5-4D49-AAD8-802335DDF310}">
      <dgm:prSet/>
      <dgm:spPr/>
      <dgm:t>
        <a:bodyPr/>
        <a:lstStyle/>
        <a:p>
          <a:endParaRPr lang="es-CL"/>
        </a:p>
      </dgm:t>
    </dgm:pt>
    <dgm:pt modelId="{B13C5399-BBD9-4E31-9A9A-F2469D41C4E3}" type="sibTrans" cxnId="{CC2845EF-2EB5-4D49-AAD8-802335DDF310}">
      <dgm:prSet/>
      <dgm:spPr/>
      <dgm:t>
        <a:bodyPr/>
        <a:lstStyle/>
        <a:p>
          <a:endParaRPr lang="es-CL"/>
        </a:p>
      </dgm:t>
    </dgm:pt>
    <dgm:pt modelId="{94153B68-738E-497F-BA4A-48E24B4FAB21}" type="pres">
      <dgm:prSet presAssocID="{F180D170-9912-4EE8-A6FF-94A67EC3F7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081D57A-ABAE-4242-9EF6-15F2F55D9676}" type="pres">
      <dgm:prSet presAssocID="{0E039F03-ACDA-4989-A24C-E3D7CCBC76F5}" presName="centerShape" presStyleLbl="node0" presStyleIdx="0" presStyleCnt="1"/>
      <dgm:spPr/>
      <dgm:t>
        <a:bodyPr/>
        <a:lstStyle/>
        <a:p>
          <a:endParaRPr lang="es-CL"/>
        </a:p>
      </dgm:t>
    </dgm:pt>
    <dgm:pt modelId="{DE500443-6F56-4B21-8AFC-F7D202CE7471}" type="pres">
      <dgm:prSet presAssocID="{D65C162F-96AA-4729-92B7-27BAEDFF9B98}" presName="node" presStyleLbl="node1" presStyleIdx="0" presStyleCnt="6" custScaleX="15582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DA470F3-FD10-4604-A4DA-9EDC9C6BEA26}" type="pres">
      <dgm:prSet presAssocID="{D65C162F-96AA-4729-92B7-27BAEDFF9B98}" presName="dummy" presStyleCnt="0"/>
      <dgm:spPr/>
      <dgm:t>
        <a:bodyPr/>
        <a:lstStyle/>
        <a:p>
          <a:endParaRPr lang="es-MX"/>
        </a:p>
      </dgm:t>
    </dgm:pt>
    <dgm:pt modelId="{3D83CE01-5455-476B-A8E5-0A518EFDDD0B}" type="pres">
      <dgm:prSet presAssocID="{672A6063-FD79-4503-9DD1-059CC332A6BC}" presName="sibTrans" presStyleLbl="sibTrans2D1" presStyleIdx="0" presStyleCnt="6"/>
      <dgm:spPr/>
      <dgm:t>
        <a:bodyPr/>
        <a:lstStyle/>
        <a:p>
          <a:endParaRPr lang="es-CL"/>
        </a:p>
      </dgm:t>
    </dgm:pt>
    <dgm:pt modelId="{C55C25CA-6B18-4B39-9927-9E2542E8844E}" type="pres">
      <dgm:prSet presAssocID="{4E8AAD70-A7C3-4A66-86BB-42C019CEF293}" presName="node" presStyleLbl="node1" presStyleIdx="1" presStyleCnt="6" custScaleX="16729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720571F-1258-4659-B0FE-0AAFEBFF6AA5}" type="pres">
      <dgm:prSet presAssocID="{4E8AAD70-A7C3-4A66-86BB-42C019CEF293}" presName="dummy" presStyleCnt="0"/>
      <dgm:spPr/>
      <dgm:t>
        <a:bodyPr/>
        <a:lstStyle/>
        <a:p>
          <a:endParaRPr lang="es-MX"/>
        </a:p>
      </dgm:t>
    </dgm:pt>
    <dgm:pt modelId="{BF4E2B17-6052-4A4C-8682-1577A6F23783}" type="pres">
      <dgm:prSet presAssocID="{E005C03D-5193-4DEE-B6E0-9DFC319A344E}" presName="sibTrans" presStyleLbl="sibTrans2D1" presStyleIdx="1" presStyleCnt="6"/>
      <dgm:spPr/>
      <dgm:t>
        <a:bodyPr/>
        <a:lstStyle/>
        <a:p>
          <a:endParaRPr lang="es-CL"/>
        </a:p>
      </dgm:t>
    </dgm:pt>
    <dgm:pt modelId="{648711B8-7B3A-4E8A-A36B-01C6E7A453FC}" type="pres">
      <dgm:prSet presAssocID="{1323A62C-26D8-45DC-852A-7A3FBAF4EB45}" presName="node" presStyleLbl="node1" presStyleIdx="2" presStyleCnt="6" custScaleX="16683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FB98649-3DEE-431A-A2CB-11D9697124DA}" type="pres">
      <dgm:prSet presAssocID="{1323A62C-26D8-45DC-852A-7A3FBAF4EB45}" presName="dummy" presStyleCnt="0"/>
      <dgm:spPr/>
      <dgm:t>
        <a:bodyPr/>
        <a:lstStyle/>
        <a:p>
          <a:endParaRPr lang="es-MX"/>
        </a:p>
      </dgm:t>
    </dgm:pt>
    <dgm:pt modelId="{BD2EAFCD-0717-441B-9BB0-540B26CAE32C}" type="pres">
      <dgm:prSet presAssocID="{3035D7A3-6B09-4824-9341-C554D06B7A2F}" presName="sibTrans" presStyleLbl="sibTrans2D1" presStyleIdx="2" presStyleCnt="6"/>
      <dgm:spPr/>
      <dgm:t>
        <a:bodyPr/>
        <a:lstStyle/>
        <a:p>
          <a:endParaRPr lang="es-CL"/>
        </a:p>
      </dgm:t>
    </dgm:pt>
    <dgm:pt modelId="{08CEC260-35C8-4521-A1DE-F42DC1475A8A}" type="pres">
      <dgm:prSet presAssocID="{BFE8F758-C4F9-4458-ACD9-AB50D6654FBF}" presName="node" presStyleLbl="node1" presStyleIdx="3" presStyleCnt="6" custScaleX="15932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295A4F9-8D0F-4A99-9E01-BA6504F92749}" type="pres">
      <dgm:prSet presAssocID="{BFE8F758-C4F9-4458-ACD9-AB50D6654FBF}" presName="dummy" presStyleCnt="0"/>
      <dgm:spPr/>
      <dgm:t>
        <a:bodyPr/>
        <a:lstStyle/>
        <a:p>
          <a:endParaRPr lang="es-MX"/>
        </a:p>
      </dgm:t>
    </dgm:pt>
    <dgm:pt modelId="{2F471D75-1476-4435-8755-1E2365AA28A8}" type="pres">
      <dgm:prSet presAssocID="{2848A253-F9BF-4272-925D-A968BE62F9E6}" presName="sibTrans" presStyleLbl="sibTrans2D1" presStyleIdx="3" presStyleCnt="6"/>
      <dgm:spPr/>
      <dgm:t>
        <a:bodyPr/>
        <a:lstStyle/>
        <a:p>
          <a:endParaRPr lang="es-CL"/>
        </a:p>
      </dgm:t>
    </dgm:pt>
    <dgm:pt modelId="{12165A14-368B-403A-856F-137E4EBCA12C}" type="pres">
      <dgm:prSet presAssocID="{045E790D-F8C2-41C4-8EC6-701AFD955150}" presName="node" presStyleLbl="node1" presStyleIdx="4" presStyleCnt="6" custScaleX="14699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3AF624-B155-4465-A21F-98EE717A2642}" type="pres">
      <dgm:prSet presAssocID="{045E790D-F8C2-41C4-8EC6-701AFD955150}" presName="dummy" presStyleCnt="0"/>
      <dgm:spPr/>
      <dgm:t>
        <a:bodyPr/>
        <a:lstStyle/>
        <a:p>
          <a:endParaRPr lang="es-MX"/>
        </a:p>
      </dgm:t>
    </dgm:pt>
    <dgm:pt modelId="{92597D6F-4BF4-420C-ABDB-CF6336F37527}" type="pres">
      <dgm:prSet presAssocID="{4CC74C0A-8DC7-4D3B-8C83-0DF7C2289A93}" presName="sibTrans" presStyleLbl="sibTrans2D1" presStyleIdx="4" presStyleCnt="6"/>
      <dgm:spPr/>
      <dgm:t>
        <a:bodyPr/>
        <a:lstStyle/>
        <a:p>
          <a:endParaRPr lang="es-CL"/>
        </a:p>
      </dgm:t>
    </dgm:pt>
    <dgm:pt modelId="{8AB4FA53-C81A-4075-8688-2871F258D122}" type="pres">
      <dgm:prSet presAssocID="{DE11C50D-37F1-40F6-AB98-98F2EBB75CF1}" presName="node" presStyleLbl="node1" presStyleIdx="5" presStyleCnt="6" custScaleX="17710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FDBDE18-6B42-4234-8217-89275F74698F}" type="pres">
      <dgm:prSet presAssocID="{DE11C50D-37F1-40F6-AB98-98F2EBB75CF1}" presName="dummy" presStyleCnt="0"/>
      <dgm:spPr/>
      <dgm:t>
        <a:bodyPr/>
        <a:lstStyle/>
        <a:p>
          <a:endParaRPr lang="es-MX"/>
        </a:p>
      </dgm:t>
    </dgm:pt>
    <dgm:pt modelId="{E2AE2BD7-D508-4939-AD90-E9E3489DC943}" type="pres">
      <dgm:prSet presAssocID="{B13C5399-BBD9-4E31-9A9A-F2469D41C4E3}" presName="sibTrans" presStyleLbl="sibTrans2D1" presStyleIdx="5" presStyleCnt="6"/>
      <dgm:spPr/>
      <dgm:t>
        <a:bodyPr/>
        <a:lstStyle/>
        <a:p>
          <a:endParaRPr lang="es-CL"/>
        </a:p>
      </dgm:t>
    </dgm:pt>
  </dgm:ptLst>
  <dgm:cxnLst>
    <dgm:cxn modelId="{9F67990A-80B3-4A46-87FC-311F4E6F1DFC}" type="presOf" srcId="{3035D7A3-6B09-4824-9341-C554D06B7A2F}" destId="{BD2EAFCD-0717-441B-9BB0-540B26CAE32C}" srcOrd="0" destOrd="0" presId="urn:microsoft.com/office/officeart/2005/8/layout/radial6"/>
    <dgm:cxn modelId="{CC2845EF-2EB5-4D49-AAD8-802335DDF310}" srcId="{0E039F03-ACDA-4989-A24C-E3D7CCBC76F5}" destId="{DE11C50D-37F1-40F6-AB98-98F2EBB75CF1}" srcOrd="5" destOrd="0" parTransId="{5D696D85-BE3B-4262-B6CE-7B0CB26EA709}" sibTransId="{B13C5399-BBD9-4E31-9A9A-F2469D41C4E3}"/>
    <dgm:cxn modelId="{A0C36164-100D-48FE-88D2-CDD54B90DBD7}" type="presOf" srcId="{B13C5399-BBD9-4E31-9A9A-F2469D41C4E3}" destId="{E2AE2BD7-D508-4939-AD90-E9E3489DC943}" srcOrd="0" destOrd="0" presId="urn:microsoft.com/office/officeart/2005/8/layout/radial6"/>
    <dgm:cxn modelId="{6DA79E0D-AA0C-478E-A672-22A045CAF903}" srcId="{0E039F03-ACDA-4989-A24C-E3D7CCBC76F5}" destId="{BFE8F758-C4F9-4458-ACD9-AB50D6654FBF}" srcOrd="3" destOrd="0" parTransId="{07578FAB-7505-4713-BB09-11607ECA414C}" sibTransId="{2848A253-F9BF-4272-925D-A968BE62F9E6}"/>
    <dgm:cxn modelId="{15CC49C5-BB3D-4CBD-B57E-8E1FF22714E1}" srcId="{F180D170-9912-4EE8-A6FF-94A67EC3F750}" destId="{0E039F03-ACDA-4989-A24C-E3D7CCBC76F5}" srcOrd="0" destOrd="0" parTransId="{1E701FC4-B813-4B87-AB04-8927FD6D9831}" sibTransId="{467C41F8-2663-4CE5-A50E-B80582A9CFB0}"/>
    <dgm:cxn modelId="{1BDD7B97-1D10-48C8-9A75-3090CAEA64A8}" srcId="{0E039F03-ACDA-4989-A24C-E3D7CCBC76F5}" destId="{4E8AAD70-A7C3-4A66-86BB-42C019CEF293}" srcOrd="1" destOrd="0" parTransId="{FA035209-5C3A-43D2-945D-A3EAE961A2E9}" sibTransId="{E005C03D-5193-4DEE-B6E0-9DFC319A344E}"/>
    <dgm:cxn modelId="{93DFDC89-90E7-46F4-911D-29CF5A3AC6AE}" type="presOf" srcId="{D65C162F-96AA-4729-92B7-27BAEDFF9B98}" destId="{DE500443-6F56-4B21-8AFC-F7D202CE7471}" srcOrd="0" destOrd="0" presId="urn:microsoft.com/office/officeart/2005/8/layout/radial6"/>
    <dgm:cxn modelId="{F3CF01BE-BE4A-4CB5-B3B1-B24056C4F341}" type="presOf" srcId="{672A6063-FD79-4503-9DD1-059CC332A6BC}" destId="{3D83CE01-5455-476B-A8E5-0A518EFDDD0B}" srcOrd="0" destOrd="0" presId="urn:microsoft.com/office/officeart/2005/8/layout/radial6"/>
    <dgm:cxn modelId="{3FED3A22-5357-463C-96E3-C83B3D365025}" type="presOf" srcId="{4E8AAD70-A7C3-4A66-86BB-42C019CEF293}" destId="{C55C25CA-6B18-4B39-9927-9E2542E8844E}" srcOrd="0" destOrd="0" presId="urn:microsoft.com/office/officeart/2005/8/layout/radial6"/>
    <dgm:cxn modelId="{5321DAD5-D983-4DA1-B190-403DD0C09320}" type="presOf" srcId="{E005C03D-5193-4DEE-B6E0-9DFC319A344E}" destId="{BF4E2B17-6052-4A4C-8682-1577A6F23783}" srcOrd="0" destOrd="0" presId="urn:microsoft.com/office/officeart/2005/8/layout/radial6"/>
    <dgm:cxn modelId="{C4ABFFAF-2EF2-475A-A38B-5FC2A317B5C5}" type="presOf" srcId="{2848A253-F9BF-4272-925D-A968BE62F9E6}" destId="{2F471D75-1476-4435-8755-1E2365AA28A8}" srcOrd="0" destOrd="0" presId="urn:microsoft.com/office/officeart/2005/8/layout/radial6"/>
    <dgm:cxn modelId="{DE646E4E-572E-4A9B-895F-A85347AF3E9F}" type="presOf" srcId="{045E790D-F8C2-41C4-8EC6-701AFD955150}" destId="{12165A14-368B-403A-856F-137E4EBCA12C}" srcOrd="0" destOrd="0" presId="urn:microsoft.com/office/officeart/2005/8/layout/radial6"/>
    <dgm:cxn modelId="{AA448B14-4DC5-4322-87E9-7FFBCC7DF223}" srcId="{0E039F03-ACDA-4989-A24C-E3D7CCBC76F5}" destId="{D65C162F-96AA-4729-92B7-27BAEDFF9B98}" srcOrd="0" destOrd="0" parTransId="{1B211D3E-0C70-4086-9BDE-159B84EEAF0D}" sibTransId="{672A6063-FD79-4503-9DD1-059CC332A6BC}"/>
    <dgm:cxn modelId="{529FAC5D-D42F-482B-8220-DDD65E218D48}" type="presOf" srcId="{F180D170-9912-4EE8-A6FF-94A67EC3F750}" destId="{94153B68-738E-497F-BA4A-48E24B4FAB21}" srcOrd="0" destOrd="0" presId="urn:microsoft.com/office/officeart/2005/8/layout/radial6"/>
    <dgm:cxn modelId="{E3EEE6C2-90D7-4599-B7ED-37DABBDBF62A}" type="presOf" srcId="{0E039F03-ACDA-4989-A24C-E3D7CCBC76F5}" destId="{9081D57A-ABAE-4242-9EF6-15F2F55D9676}" srcOrd="0" destOrd="0" presId="urn:microsoft.com/office/officeart/2005/8/layout/radial6"/>
    <dgm:cxn modelId="{06EAC333-CC84-4516-9909-CCADEF093541}" type="presOf" srcId="{BFE8F758-C4F9-4458-ACD9-AB50D6654FBF}" destId="{08CEC260-35C8-4521-A1DE-F42DC1475A8A}" srcOrd="0" destOrd="0" presId="urn:microsoft.com/office/officeart/2005/8/layout/radial6"/>
    <dgm:cxn modelId="{A896AB2D-0014-4278-9743-F2CB421CF43F}" srcId="{0E039F03-ACDA-4989-A24C-E3D7CCBC76F5}" destId="{045E790D-F8C2-41C4-8EC6-701AFD955150}" srcOrd="4" destOrd="0" parTransId="{BA4A9495-D470-41A5-B9DF-F1A45A6BBA15}" sibTransId="{4CC74C0A-8DC7-4D3B-8C83-0DF7C2289A93}"/>
    <dgm:cxn modelId="{7CDA9C25-517B-4285-BECE-50AFE7B318E5}" type="presOf" srcId="{1323A62C-26D8-45DC-852A-7A3FBAF4EB45}" destId="{648711B8-7B3A-4E8A-A36B-01C6E7A453FC}" srcOrd="0" destOrd="0" presId="urn:microsoft.com/office/officeart/2005/8/layout/radial6"/>
    <dgm:cxn modelId="{427F214F-2D61-4261-9E26-BF758F57E1D9}" type="presOf" srcId="{DE11C50D-37F1-40F6-AB98-98F2EBB75CF1}" destId="{8AB4FA53-C81A-4075-8688-2871F258D122}" srcOrd="0" destOrd="0" presId="urn:microsoft.com/office/officeart/2005/8/layout/radial6"/>
    <dgm:cxn modelId="{D991F967-379E-42FC-B3DE-79DB1C1ABBF8}" srcId="{0E039F03-ACDA-4989-A24C-E3D7CCBC76F5}" destId="{1323A62C-26D8-45DC-852A-7A3FBAF4EB45}" srcOrd="2" destOrd="0" parTransId="{93CA03D1-E5D1-4034-BBD2-AD326061589D}" sibTransId="{3035D7A3-6B09-4824-9341-C554D06B7A2F}"/>
    <dgm:cxn modelId="{4823C2B1-DEFE-4997-BFCD-EC21C81D438A}" type="presOf" srcId="{4CC74C0A-8DC7-4D3B-8C83-0DF7C2289A93}" destId="{92597D6F-4BF4-420C-ABDB-CF6336F37527}" srcOrd="0" destOrd="0" presId="urn:microsoft.com/office/officeart/2005/8/layout/radial6"/>
    <dgm:cxn modelId="{6BDAAED2-C90D-43A7-84F6-D1216CE8872C}" type="presParOf" srcId="{94153B68-738E-497F-BA4A-48E24B4FAB21}" destId="{9081D57A-ABAE-4242-9EF6-15F2F55D9676}" srcOrd="0" destOrd="0" presId="urn:microsoft.com/office/officeart/2005/8/layout/radial6"/>
    <dgm:cxn modelId="{6ECFB204-B2F4-44D0-8F7A-E9DCD1DB79C2}" type="presParOf" srcId="{94153B68-738E-497F-BA4A-48E24B4FAB21}" destId="{DE500443-6F56-4B21-8AFC-F7D202CE7471}" srcOrd="1" destOrd="0" presId="urn:microsoft.com/office/officeart/2005/8/layout/radial6"/>
    <dgm:cxn modelId="{C66D752A-A7A8-43EE-8612-EC6DFBC4E905}" type="presParOf" srcId="{94153B68-738E-497F-BA4A-48E24B4FAB21}" destId="{5DA470F3-FD10-4604-A4DA-9EDC9C6BEA26}" srcOrd="2" destOrd="0" presId="urn:microsoft.com/office/officeart/2005/8/layout/radial6"/>
    <dgm:cxn modelId="{72F23023-A8C4-4D74-B390-5BAC77DF445E}" type="presParOf" srcId="{94153B68-738E-497F-BA4A-48E24B4FAB21}" destId="{3D83CE01-5455-476B-A8E5-0A518EFDDD0B}" srcOrd="3" destOrd="0" presId="urn:microsoft.com/office/officeart/2005/8/layout/radial6"/>
    <dgm:cxn modelId="{DC634DBC-53CF-419C-A805-DF4119F5BDC7}" type="presParOf" srcId="{94153B68-738E-497F-BA4A-48E24B4FAB21}" destId="{C55C25CA-6B18-4B39-9927-9E2542E8844E}" srcOrd="4" destOrd="0" presId="urn:microsoft.com/office/officeart/2005/8/layout/radial6"/>
    <dgm:cxn modelId="{A2A4B355-F0E0-47F6-BFB0-3CC42EE78CC3}" type="presParOf" srcId="{94153B68-738E-497F-BA4A-48E24B4FAB21}" destId="{9720571F-1258-4659-B0FE-0AAFEBFF6AA5}" srcOrd="5" destOrd="0" presId="urn:microsoft.com/office/officeart/2005/8/layout/radial6"/>
    <dgm:cxn modelId="{DF93E1C2-55DB-4615-BD8A-FC3CEA9B1292}" type="presParOf" srcId="{94153B68-738E-497F-BA4A-48E24B4FAB21}" destId="{BF4E2B17-6052-4A4C-8682-1577A6F23783}" srcOrd="6" destOrd="0" presId="urn:microsoft.com/office/officeart/2005/8/layout/radial6"/>
    <dgm:cxn modelId="{19B0D60A-1832-47DD-8B67-42B5A269CDDF}" type="presParOf" srcId="{94153B68-738E-497F-BA4A-48E24B4FAB21}" destId="{648711B8-7B3A-4E8A-A36B-01C6E7A453FC}" srcOrd="7" destOrd="0" presId="urn:microsoft.com/office/officeart/2005/8/layout/radial6"/>
    <dgm:cxn modelId="{B0CC232D-B23C-4ECB-A959-C45D4975ACF5}" type="presParOf" srcId="{94153B68-738E-497F-BA4A-48E24B4FAB21}" destId="{8FB98649-3DEE-431A-A2CB-11D9697124DA}" srcOrd="8" destOrd="0" presId="urn:microsoft.com/office/officeart/2005/8/layout/radial6"/>
    <dgm:cxn modelId="{DE17F1EC-F394-4C0C-8216-62B1A6628188}" type="presParOf" srcId="{94153B68-738E-497F-BA4A-48E24B4FAB21}" destId="{BD2EAFCD-0717-441B-9BB0-540B26CAE32C}" srcOrd="9" destOrd="0" presId="urn:microsoft.com/office/officeart/2005/8/layout/radial6"/>
    <dgm:cxn modelId="{69C27F33-18DF-4A0E-B978-4AB015D60D45}" type="presParOf" srcId="{94153B68-738E-497F-BA4A-48E24B4FAB21}" destId="{08CEC260-35C8-4521-A1DE-F42DC1475A8A}" srcOrd="10" destOrd="0" presId="urn:microsoft.com/office/officeart/2005/8/layout/radial6"/>
    <dgm:cxn modelId="{721933FF-0880-483A-8A33-FC723725A1CF}" type="presParOf" srcId="{94153B68-738E-497F-BA4A-48E24B4FAB21}" destId="{F295A4F9-8D0F-4A99-9E01-BA6504F92749}" srcOrd="11" destOrd="0" presId="urn:microsoft.com/office/officeart/2005/8/layout/radial6"/>
    <dgm:cxn modelId="{1888E07A-A05F-4D81-8566-56349759464B}" type="presParOf" srcId="{94153B68-738E-497F-BA4A-48E24B4FAB21}" destId="{2F471D75-1476-4435-8755-1E2365AA28A8}" srcOrd="12" destOrd="0" presId="urn:microsoft.com/office/officeart/2005/8/layout/radial6"/>
    <dgm:cxn modelId="{6B2537AE-77A0-4F82-B70F-B44A789164F7}" type="presParOf" srcId="{94153B68-738E-497F-BA4A-48E24B4FAB21}" destId="{12165A14-368B-403A-856F-137E4EBCA12C}" srcOrd="13" destOrd="0" presId="urn:microsoft.com/office/officeart/2005/8/layout/radial6"/>
    <dgm:cxn modelId="{7E49EDAC-E25E-40FE-9BFC-0B57C2BC879E}" type="presParOf" srcId="{94153B68-738E-497F-BA4A-48E24B4FAB21}" destId="{203AF624-B155-4465-A21F-98EE717A2642}" srcOrd="14" destOrd="0" presId="urn:microsoft.com/office/officeart/2005/8/layout/radial6"/>
    <dgm:cxn modelId="{9D501878-5E4D-4FB7-8D5D-870A9543F6E9}" type="presParOf" srcId="{94153B68-738E-497F-BA4A-48E24B4FAB21}" destId="{92597D6F-4BF4-420C-ABDB-CF6336F37527}" srcOrd="15" destOrd="0" presId="urn:microsoft.com/office/officeart/2005/8/layout/radial6"/>
    <dgm:cxn modelId="{3477E56D-B14E-47DB-983D-D979798FC67E}" type="presParOf" srcId="{94153B68-738E-497F-BA4A-48E24B4FAB21}" destId="{8AB4FA53-C81A-4075-8688-2871F258D122}" srcOrd="16" destOrd="0" presId="urn:microsoft.com/office/officeart/2005/8/layout/radial6"/>
    <dgm:cxn modelId="{02DDAD3F-186C-4BD8-82D8-717E51C80A21}" type="presParOf" srcId="{94153B68-738E-497F-BA4A-48E24B4FAB21}" destId="{4FDBDE18-6B42-4234-8217-89275F74698F}" srcOrd="17" destOrd="0" presId="urn:microsoft.com/office/officeart/2005/8/layout/radial6"/>
    <dgm:cxn modelId="{A55CDF38-9931-477D-86A9-FC63F82376C9}" type="presParOf" srcId="{94153B68-738E-497F-BA4A-48E24B4FAB21}" destId="{E2AE2BD7-D508-4939-AD90-E9E3489DC943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9441E9-BAE6-4B34-A46B-4E154C3BF997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CL"/>
        </a:p>
      </dgm:t>
    </dgm:pt>
    <dgm:pt modelId="{DDC443BD-F7E6-42F1-AF16-365466515EC1}">
      <dgm:prSet phldrT="[Texto]" custT="1"/>
      <dgm:spPr/>
      <dgm:t>
        <a:bodyPr/>
        <a:lstStyle/>
        <a:p>
          <a:r>
            <a:rPr lang="es-CL" sz="1600" dirty="0" smtClean="0"/>
            <a:t>¿Sobre qué evidencia aplicaré la rúbrica?</a:t>
          </a:r>
          <a:endParaRPr lang="es-CL" sz="1600" dirty="0"/>
        </a:p>
      </dgm:t>
    </dgm:pt>
    <dgm:pt modelId="{C3E0D487-F237-4979-B3AF-35D480765404}" type="parTrans" cxnId="{7245BDDD-0EA4-482E-A4D3-B5D07D31940F}">
      <dgm:prSet/>
      <dgm:spPr/>
      <dgm:t>
        <a:bodyPr/>
        <a:lstStyle/>
        <a:p>
          <a:endParaRPr lang="es-CL"/>
        </a:p>
      </dgm:t>
    </dgm:pt>
    <dgm:pt modelId="{737CFACB-B78D-405A-9661-1B2474A8B9CE}" type="sibTrans" cxnId="{7245BDDD-0EA4-482E-A4D3-B5D07D31940F}">
      <dgm:prSet/>
      <dgm:spPr/>
      <dgm:t>
        <a:bodyPr/>
        <a:lstStyle/>
        <a:p>
          <a:endParaRPr lang="es-CL"/>
        </a:p>
      </dgm:t>
    </dgm:pt>
    <dgm:pt modelId="{87442B2F-0270-42DC-9C9A-F989FD748714}">
      <dgm:prSet custT="1"/>
      <dgm:spPr/>
      <dgm:t>
        <a:bodyPr/>
        <a:lstStyle/>
        <a:p>
          <a:r>
            <a:rPr lang="es-MX" sz="1600" smtClean="0"/>
            <a:t>¿Cuál es mi estándar?</a:t>
          </a:r>
          <a:endParaRPr lang="es-CL" sz="1600"/>
        </a:p>
      </dgm:t>
    </dgm:pt>
    <dgm:pt modelId="{FFE2F285-D9D2-4DA5-BFED-4D0EAFA39C79}" type="parTrans" cxnId="{659FA274-E964-4BCF-B56D-25949568D42F}">
      <dgm:prSet/>
      <dgm:spPr/>
      <dgm:t>
        <a:bodyPr/>
        <a:lstStyle/>
        <a:p>
          <a:endParaRPr lang="es-CL"/>
        </a:p>
      </dgm:t>
    </dgm:pt>
    <dgm:pt modelId="{7DA17500-EBA7-4DB9-B582-4776D1A501F2}" type="sibTrans" cxnId="{659FA274-E964-4BCF-B56D-25949568D42F}">
      <dgm:prSet/>
      <dgm:spPr/>
      <dgm:t>
        <a:bodyPr/>
        <a:lstStyle/>
        <a:p>
          <a:endParaRPr lang="es-CL"/>
        </a:p>
      </dgm:t>
    </dgm:pt>
    <dgm:pt modelId="{887795F1-DF69-4136-8D87-41B80047CF16}">
      <dgm:prSet custT="1"/>
      <dgm:spPr/>
      <dgm:t>
        <a:bodyPr/>
        <a:lstStyle/>
        <a:p>
          <a:r>
            <a:rPr lang="es-MX" sz="1600" dirty="0" smtClean="0"/>
            <a:t>Recordar que lo que se establece como «correcto»  es el piso de lo que se necesita para lograr el estándar. </a:t>
          </a:r>
          <a:endParaRPr lang="es-CL" sz="1600" dirty="0"/>
        </a:p>
      </dgm:t>
    </dgm:pt>
    <dgm:pt modelId="{9DF6DE0A-1D4B-4C89-8670-DBCF29984F76}" type="parTrans" cxnId="{92C913B0-EB95-4505-8E51-607FFA1D2EC5}">
      <dgm:prSet/>
      <dgm:spPr/>
      <dgm:t>
        <a:bodyPr/>
        <a:lstStyle/>
        <a:p>
          <a:endParaRPr lang="es-CL"/>
        </a:p>
      </dgm:t>
    </dgm:pt>
    <dgm:pt modelId="{AEB7AAA7-33C6-4191-991F-A4E2222681EA}" type="sibTrans" cxnId="{92C913B0-EB95-4505-8E51-607FFA1D2EC5}">
      <dgm:prSet/>
      <dgm:spPr/>
      <dgm:t>
        <a:bodyPr/>
        <a:lstStyle/>
        <a:p>
          <a:endParaRPr lang="es-CL"/>
        </a:p>
      </dgm:t>
    </dgm:pt>
    <dgm:pt modelId="{561FF32C-F184-40AD-92A3-FCACC0A45A27}">
      <dgm:prSet custT="1"/>
      <dgm:spPr/>
      <dgm:t>
        <a:bodyPr/>
        <a:lstStyle/>
        <a:p>
          <a:r>
            <a:rPr lang="es-CL" sz="1600" dirty="0" smtClean="0"/>
            <a:t>La descripción del desempeño ¿apunta a lo central de la dimensión y excluye aspectos irrelevantes?, ¿cómo he distinguido entre aspecto relevante y aspecto irrelevante?</a:t>
          </a:r>
          <a:endParaRPr lang="es-CL" sz="1600" dirty="0"/>
        </a:p>
      </dgm:t>
    </dgm:pt>
    <dgm:pt modelId="{078C4416-3058-4911-A6C4-D2077FBAEE29}" type="parTrans" cxnId="{E25B463E-DADB-4DA3-A21B-F3538A594C93}">
      <dgm:prSet/>
      <dgm:spPr/>
      <dgm:t>
        <a:bodyPr/>
        <a:lstStyle/>
        <a:p>
          <a:endParaRPr lang="es-CL"/>
        </a:p>
      </dgm:t>
    </dgm:pt>
    <dgm:pt modelId="{434D65F2-0A73-47C6-A623-213E2C9FDA44}" type="sibTrans" cxnId="{E25B463E-DADB-4DA3-A21B-F3538A594C93}">
      <dgm:prSet/>
      <dgm:spPr/>
      <dgm:t>
        <a:bodyPr/>
        <a:lstStyle/>
        <a:p>
          <a:endParaRPr lang="es-CL"/>
        </a:p>
      </dgm:t>
    </dgm:pt>
    <dgm:pt modelId="{1B6833FC-3D22-4AB7-8A77-6CE0C0A36E0A}">
      <dgm:prSet custT="1"/>
      <dgm:spPr/>
      <dgm:t>
        <a:bodyPr/>
        <a:lstStyle/>
        <a:p>
          <a:r>
            <a:rPr lang="es-MX" sz="1600" dirty="0" smtClean="0"/>
            <a:t>¿La graduación entre los niveles es la correcta o falta un nivel que dé cuenta de desempeños intermedios? </a:t>
          </a:r>
          <a:endParaRPr lang="es-CL" sz="1600" dirty="0"/>
        </a:p>
      </dgm:t>
    </dgm:pt>
    <dgm:pt modelId="{9C144B43-5D8B-4089-AD9A-223142A9292E}" type="parTrans" cxnId="{440FFE05-9D02-4812-8886-F5729FED9C05}">
      <dgm:prSet/>
      <dgm:spPr/>
      <dgm:t>
        <a:bodyPr/>
        <a:lstStyle/>
        <a:p>
          <a:endParaRPr lang="es-CL"/>
        </a:p>
      </dgm:t>
    </dgm:pt>
    <dgm:pt modelId="{778C5E2B-9F35-4F1E-AB95-06BC0CF19B8E}" type="sibTrans" cxnId="{440FFE05-9D02-4812-8886-F5729FED9C05}">
      <dgm:prSet/>
      <dgm:spPr/>
      <dgm:t>
        <a:bodyPr/>
        <a:lstStyle/>
        <a:p>
          <a:endParaRPr lang="es-CL"/>
        </a:p>
      </dgm:t>
    </dgm:pt>
    <dgm:pt modelId="{9C3D4EC7-7852-4551-8C1E-DADC65F8771F}">
      <dgm:prSet custT="1"/>
      <dgm:spPr/>
      <dgm:t>
        <a:bodyPr/>
        <a:lstStyle/>
        <a:p>
          <a:r>
            <a:rPr lang="es-CL" sz="1600" dirty="0" smtClean="0"/>
            <a:t>L</a:t>
          </a:r>
          <a:r>
            <a:rPr lang="es-MX" sz="1600" dirty="0" smtClean="0"/>
            <a:t>a graduación, ¿se da solo por cantidad de componentes considerados o se debe mirar cualidad de concreción de dichos componentes</a:t>
          </a:r>
          <a:r>
            <a:rPr lang="es-CL" sz="1600" dirty="0" smtClean="0"/>
            <a:t>?</a:t>
          </a:r>
          <a:endParaRPr lang="es-CL" sz="1600" dirty="0"/>
        </a:p>
      </dgm:t>
    </dgm:pt>
    <dgm:pt modelId="{9B00D944-63BC-4C6B-9116-E31489DCCE94}" type="parTrans" cxnId="{A473FB48-CFDE-4EAE-8549-C6039BDE31D2}">
      <dgm:prSet/>
      <dgm:spPr/>
      <dgm:t>
        <a:bodyPr/>
        <a:lstStyle/>
        <a:p>
          <a:endParaRPr lang="es-CL"/>
        </a:p>
      </dgm:t>
    </dgm:pt>
    <dgm:pt modelId="{678645BC-3817-400C-9717-FF7191DB0418}" type="sibTrans" cxnId="{A473FB48-CFDE-4EAE-8549-C6039BDE31D2}">
      <dgm:prSet/>
      <dgm:spPr/>
      <dgm:t>
        <a:bodyPr/>
        <a:lstStyle/>
        <a:p>
          <a:endParaRPr lang="es-CL"/>
        </a:p>
      </dgm:t>
    </dgm:pt>
    <dgm:pt modelId="{217B0659-2616-4686-8D9E-5CA7D2EC9329}">
      <dgm:prSet custT="1"/>
      <dgm:spPr/>
      <dgm:t>
        <a:bodyPr/>
        <a:lstStyle/>
        <a:p>
          <a:r>
            <a:rPr lang="es-MX" sz="1600" dirty="0" smtClean="0"/>
            <a:t>¿Cómo se espera observar lo detallado o descrito en el nivel de desempeño? Se sugiere operacionalizar en relación a  conductas o evidencias observables, de otro modo, la rúbrica no podría ser aplicada. </a:t>
          </a:r>
          <a:endParaRPr lang="es-CL" sz="1600" dirty="0"/>
        </a:p>
      </dgm:t>
    </dgm:pt>
    <dgm:pt modelId="{FB7126A3-238F-41C9-9BC5-D76CE4380781}" type="parTrans" cxnId="{F6719BD1-E9F6-4591-A039-945C998D726C}">
      <dgm:prSet/>
      <dgm:spPr/>
      <dgm:t>
        <a:bodyPr/>
        <a:lstStyle/>
        <a:p>
          <a:endParaRPr lang="es-CL"/>
        </a:p>
      </dgm:t>
    </dgm:pt>
    <dgm:pt modelId="{93E3B1F5-83F6-4260-B0E0-C7A4C0911750}" type="sibTrans" cxnId="{F6719BD1-E9F6-4591-A039-945C998D726C}">
      <dgm:prSet/>
      <dgm:spPr/>
      <dgm:t>
        <a:bodyPr/>
        <a:lstStyle/>
        <a:p>
          <a:endParaRPr lang="es-CL"/>
        </a:p>
      </dgm:t>
    </dgm:pt>
    <dgm:pt modelId="{3702667F-8F3F-4791-BE9C-693D04CA3BF5}" type="pres">
      <dgm:prSet presAssocID="{3F9441E9-BAE6-4B34-A46B-4E154C3BF9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DBB29DB-6C78-4DA0-A389-CE9E5A15C5AF}" type="pres">
      <dgm:prSet presAssocID="{DDC443BD-F7E6-42F1-AF16-365466515EC1}" presName="parentLin" presStyleCnt="0"/>
      <dgm:spPr/>
      <dgm:t>
        <a:bodyPr/>
        <a:lstStyle/>
        <a:p>
          <a:endParaRPr lang="es-MX"/>
        </a:p>
      </dgm:t>
    </dgm:pt>
    <dgm:pt modelId="{7EA9FC5B-3B4C-49FC-918F-FA622D92BF94}" type="pres">
      <dgm:prSet presAssocID="{DDC443BD-F7E6-42F1-AF16-365466515EC1}" presName="parentLeftMargin" presStyleLbl="node1" presStyleIdx="0" presStyleCnt="7"/>
      <dgm:spPr/>
      <dgm:t>
        <a:bodyPr/>
        <a:lstStyle/>
        <a:p>
          <a:endParaRPr lang="es-CL"/>
        </a:p>
      </dgm:t>
    </dgm:pt>
    <dgm:pt modelId="{06E000AD-CAA7-49D2-A140-23B47D765451}" type="pres">
      <dgm:prSet presAssocID="{DDC443BD-F7E6-42F1-AF16-365466515EC1}" presName="parentText" presStyleLbl="node1" presStyleIdx="0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F960CA4-E454-47C0-8E9F-BC1347732E83}" type="pres">
      <dgm:prSet presAssocID="{DDC443BD-F7E6-42F1-AF16-365466515EC1}" presName="negativeSpace" presStyleCnt="0"/>
      <dgm:spPr/>
      <dgm:t>
        <a:bodyPr/>
        <a:lstStyle/>
        <a:p>
          <a:endParaRPr lang="es-MX"/>
        </a:p>
      </dgm:t>
    </dgm:pt>
    <dgm:pt modelId="{874AECD6-2B02-4A19-BD8E-CD47BF983C16}" type="pres">
      <dgm:prSet presAssocID="{DDC443BD-F7E6-42F1-AF16-365466515EC1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B1998E-F50B-4AE3-ACD9-3399723F8F95}" type="pres">
      <dgm:prSet presAssocID="{737CFACB-B78D-405A-9661-1B2474A8B9CE}" presName="spaceBetweenRectangles" presStyleCnt="0"/>
      <dgm:spPr/>
      <dgm:t>
        <a:bodyPr/>
        <a:lstStyle/>
        <a:p>
          <a:endParaRPr lang="es-MX"/>
        </a:p>
      </dgm:t>
    </dgm:pt>
    <dgm:pt modelId="{EB8D9460-B430-4AE0-A427-ED4951473661}" type="pres">
      <dgm:prSet presAssocID="{87442B2F-0270-42DC-9C9A-F989FD748714}" presName="parentLin" presStyleCnt="0"/>
      <dgm:spPr/>
      <dgm:t>
        <a:bodyPr/>
        <a:lstStyle/>
        <a:p>
          <a:endParaRPr lang="es-MX"/>
        </a:p>
      </dgm:t>
    </dgm:pt>
    <dgm:pt modelId="{F6AA0835-8AAA-4D2E-9AF2-A8CF73966A88}" type="pres">
      <dgm:prSet presAssocID="{87442B2F-0270-42DC-9C9A-F989FD748714}" presName="parentLeftMargin" presStyleLbl="node1" presStyleIdx="0" presStyleCnt="7"/>
      <dgm:spPr/>
      <dgm:t>
        <a:bodyPr/>
        <a:lstStyle/>
        <a:p>
          <a:endParaRPr lang="es-CL"/>
        </a:p>
      </dgm:t>
    </dgm:pt>
    <dgm:pt modelId="{53C18DD1-92C9-444F-9EF0-1F5602342415}" type="pres">
      <dgm:prSet presAssocID="{87442B2F-0270-42DC-9C9A-F989FD748714}" presName="parentText" presStyleLbl="node1" presStyleIdx="1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A9FB5FD-2063-4C53-84CC-4BE056768B1E}" type="pres">
      <dgm:prSet presAssocID="{87442B2F-0270-42DC-9C9A-F989FD748714}" presName="negativeSpace" presStyleCnt="0"/>
      <dgm:spPr/>
      <dgm:t>
        <a:bodyPr/>
        <a:lstStyle/>
        <a:p>
          <a:endParaRPr lang="es-MX"/>
        </a:p>
      </dgm:t>
    </dgm:pt>
    <dgm:pt modelId="{62EB06B5-D063-4868-ACA2-6DC968C27266}" type="pres">
      <dgm:prSet presAssocID="{87442B2F-0270-42DC-9C9A-F989FD748714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721100-3474-4965-AD29-63EBA8C5BC3D}" type="pres">
      <dgm:prSet presAssocID="{7DA17500-EBA7-4DB9-B582-4776D1A501F2}" presName="spaceBetweenRectangles" presStyleCnt="0"/>
      <dgm:spPr/>
      <dgm:t>
        <a:bodyPr/>
        <a:lstStyle/>
        <a:p>
          <a:endParaRPr lang="es-MX"/>
        </a:p>
      </dgm:t>
    </dgm:pt>
    <dgm:pt modelId="{1C76F70D-1788-4B74-8ED6-21826B6A133D}" type="pres">
      <dgm:prSet presAssocID="{887795F1-DF69-4136-8D87-41B80047CF16}" presName="parentLin" presStyleCnt="0"/>
      <dgm:spPr/>
      <dgm:t>
        <a:bodyPr/>
        <a:lstStyle/>
        <a:p>
          <a:endParaRPr lang="es-MX"/>
        </a:p>
      </dgm:t>
    </dgm:pt>
    <dgm:pt modelId="{9910F135-FEA7-45E3-A7D9-0769AF9AFA07}" type="pres">
      <dgm:prSet presAssocID="{887795F1-DF69-4136-8D87-41B80047CF16}" presName="parentLeftMargin" presStyleLbl="node1" presStyleIdx="1" presStyleCnt="7"/>
      <dgm:spPr/>
      <dgm:t>
        <a:bodyPr/>
        <a:lstStyle/>
        <a:p>
          <a:endParaRPr lang="es-CL"/>
        </a:p>
      </dgm:t>
    </dgm:pt>
    <dgm:pt modelId="{49FCA767-86E4-4895-B4A3-2C7A19BA5125}" type="pres">
      <dgm:prSet presAssocID="{887795F1-DF69-4136-8D87-41B80047CF16}" presName="parentText" presStyleLbl="node1" presStyleIdx="2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E00B87F-0970-40A0-933B-7AD83822BD08}" type="pres">
      <dgm:prSet presAssocID="{887795F1-DF69-4136-8D87-41B80047CF16}" presName="negativeSpace" presStyleCnt="0"/>
      <dgm:spPr/>
      <dgm:t>
        <a:bodyPr/>
        <a:lstStyle/>
        <a:p>
          <a:endParaRPr lang="es-MX"/>
        </a:p>
      </dgm:t>
    </dgm:pt>
    <dgm:pt modelId="{9504A58A-43E3-4C01-A6B1-7B4B16A62A8E}" type="pres">
      <dgm:prSet presAssocID="{887795F1-DF69-4136-8D87-41B80047CF16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373AAC-3C57-4365-93E1-0C8855D3772D}" type="pres">
      <dgm:prSet presAssocID="{AEB7AAA7-33C6-4191-991F-A4E2222681EA}" presName="spaceBetweenRectangles" presStyleCnt="0"/>
      <dgm:spPr/>
      <dgm:t>
        <a:bodyPr/>
        <a:lstStyle/>
        <a:p>
          <a:endParaRPr lang="es-MX"/>
        </a:p>
      </dgm:t>
    </dgm:pt>
    <dgm:pt modelId="{E3136914-C5EB-4064-B3CD-4995097BCDD7}" type="pres">
      <dgm:prSet presAssocID="{561FF32C-F184-40AD-92A3-FCACC0A45A27}" presName="parentLin" presStyleCnt="0"/>
      <dgm:spPr/>
      <dgm:t>
        <a:bodyPr/>
        <a:lstStyle/>
        <a:p>
          <a:endParaRPr lang="es-MX"/>
        </a:p>
      </dgm:t>
    </dgm:pt>
    <dgm:pt modelId="{1412D4B1-9C11-429A-B101-0799991F040F}" type="pres">
      <dgm:prSet presAssocID="{561FF32C-F184-40AD-92A3-FCACC0A45A27}" presName="parentLeftMargin" presStyleLbl="node1" presStyleIdx="2" presStyleCnt="7"/>
      <dgm:spPr/>
      <dgm:t>
        <a:bodyPr/>
        <a:lstStyle/>
        <a:p>
          <a:endParaRPr lang="es-CL"/>
        </a:p>
      </dgm:t>
    </dgm:pt>
    <dgm:pt modelId="{47E24DF8-D000-494A-BA5D-70ED44E05E3C}" type="pres">
      <dgm:prSet presAssocID="{561FF32C-F184-40AD-92A3-FCACC0A45A27}" presName="parentText" presStyleLbl="node1" presStyleIdx="3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F55A05-9668-42E2-9BC0-7F0936879632}" type="pres">
      <dgm:prSet presAssocID="{561FF32C-F184-40AD-92A3-FCACC0A45A27}" presName="negativeSpace" presStyleCnt="0"/>
      <dgm:spPr/>
      <dgm:t>
        <a:bodyPr/>
        <a:lstStyle/>
        <a:p>
          <a:endParaRPr lang="es-MX"/>
        </a:p>
      </dgm:t>
    </dgm:pt>
    <dgm:pt modelId="{97C66F22-302A-44AE-80A7-B0FC5E93AB48}" type="pres">
      <dgm:prSet presAssocID="{561FF32C-F184-40AD-92A3-FCACC0A45A27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32B485-4845-4FF0-AB25-4FB0EE80433F}" type="pres">
      <dgm:prSet presAssocID="{434D65F2-0A73-47C6-A623-213E2C9FDA44}" presName="spaceBetweenRectangles" presStyleCnt="0"/>
      <dgm:spPr/>
      <dgm:t>
        <a:bodyPr/>
        <a:lstStyle/>
        <a:p>
          <a:endParaRPr lang="es-MX"/>
        </a:p>
      </dgm:t>
    </dgm:pt>
    <dgm:pt modelId="{01C0243D-FD3C-4E6B-B2A3-07684A083D14}" type="pres">
      <dgm:prSet presAssocID="{1B6833FC-3D22-4AB7-8A77-6CE0C0A36E0A}" presName="parentLin" presStyleCnt="0"/>
      <dgm:spPr/>
      <dgm:t>
        <a:bodyPr/>
        <a:lstStyle/>
        <a:p>
          <a:endParaRPr lang="es-MX"/>
        </a:p>
      </dgm:t>
    </dgm:pt>
    <dgm:pt modelId="{992AE7BE-E1C2-4CA2-9FD0-0AFE77E02143}" type="pres">
      <dgm:prSet presAssocID="{1B6833FC-3D22-4AB7-8A77-6CE0C0A36E0A}" presName="parentLeftMargin" presStyleLbl="node1" presStyleIdx="3" presStyleCnt="7"/>
      <dgm:spPr/>
      <dgm:t>
        <a:bodyPr/>
        <a:lstStyle/>
        <a:p>
          <a:endParaRPr lang="es-CL"/>
        </a:p>
      </dgm:t>
    </dgm:pt>
    <dgm:pt modelId="{1582B755-553D-48DD-AB8E-365120BFCBE9}" type="pres">
      <dgm:prSet presAssocID="{1B6833FC-3D22-4AB7-8A77-6CE0C0A36E0A}" presName="parentText" presStyleLbl="node1" presStyleIdx="4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AD7C29F-86DA-451A-BBE6-EB0E6639D9B4}" type="pres">
      <dgm:prSet presAssocID="{1B6833FC-3D22-4AB7-8A77-6CE0C0A36E0A}" presName="negativeSpace" presStyleCnt="0"/>
      <dgm:spPr/>
      <dgm:t>
        <a:bodyPr/>
        <a:lstStyle/>
        <a:p>
          <a:endParaRPr lang="es-MX"/>
        </a:p>
      </dgm:t>
    </dgm:pt>
    <dgm:pt modelId="{FE7DC8D3-D10B-43F7-89BD-F4E32086DC2A}" type="pres">
      <dgm:prSet presAssocID="{1B6833FC-3D22-4AB7-8A77-6CE0C0A36E0A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AFEC95-2D00-4520-95A4-CFDD91B40261}" type="pres">
      <dgm:prSet presAssocID="{778C5E2B-9F35-4F1E-AB95-06BC0CF19B8E}" presName="spaceBetweenRectangles" presStyleCnt="0"/>
      <dgm:spPr/>
      <dgm:t>
        <a:bodyPr/>
        <a:lstStyle/>
        <a:p>
          <a:endParaRPr lang="es-MX"/>
        </a:p>
      </dgm:t>
    </dgm:pt>
    <dgm:pt modelId="{D75DDAAB-C711-423B-A559-96462C4F06CB}" type="pres">
      <dgm:prSet presAssocID="{9C3D4EC7-7852-4551-8C1E-DADC65F8771F}" presName="parentLin" presStyleCnt="0"/>
      <dgm:spPr/>
      <dgm:t>
        <a:bodyPr/>
        <a:lstStyle/>
        <a:p>
          <a:endParaRPr lang="es-MX"/>
        </a:p>
      </dgm:t>
    </dgm:pt>
    <dgm:pt modelId="{D8BEC69C-B7F3-4DF7-AEA4-3B60C5CC31D8}" type="pres">
      <dgm:prSet presAssocID="{9C3D4EC7-7852-4551-8C1E-DADC65F8771F}" presName="parentLeftMargin" presStyleLbl="node1" presStyleIdx="4" presStyleCnt="7"/>
      <dgm:spPr/>
      <dgm:t>
        <a:bodyPr/>
        <a:lstStyle/>
        <a:p>
          <a:endParaRPr lang="es-CL"/>
        </a:p>
      </dgm:t>
    </dgm:pt>
    <dgm:pt modelId="{84600FA8-B4BC-4FE6-8EDA-3FF005B60BB4}" type="pres">
      <dgm:prSet presAssocID="{9C3D4EC7-7852-4551-8C1E-DADC65F8771F}" presName="parentText" presStyleLbl="node1" presStyleIdx="5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B6B3772-8D9F-42E8-8576-E8BDB5714621}" type="pres">
      <dgm:prSet presAssocID="{9C3D4EC7-7852-4551-8C1E-DADC65F8771F}" presName="negativeSpace" presStyleCnt="0"/>
      <dgm:spPr/>
      <dgm:t>
        <a:bodyPr/>
        <a:lstStyle/>
        <a:p>
          <a:endParaRPr lang="es-MX"/>
        </a:p>
      </dgm:t>
    </dgm:pt>
    <dgm:pt modelId="{539C3698-656B-46A1-9271-A604B83D36C5}" type="pres">
      <dgm:prSet presAssocID="{9C3D4EC7-7852-4551-8C1E-DADC65F8771F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D19FFE-43A0-46BA-BC67-0A54F6EE7BAD}" type="pres">
      <dgm:prSet presAssocID="{678645BC-3817-400C-9717-FF7191DB0418}" presName="spaceBetweenRectangles" presStyleCnt="0"/>
      <dgm:spPr/>
      <dgm:t>
        <a:bodyPr/>
        <a:lstStyle/>
        <a:p>
          <a:endParaRPr lang="es-MX"/>
        </a:p>
      </dgm:t>
    </dgm:pt>
    <dgm:pt modelId="{5592A314-5505-46A1-91AD-E6F0039EE02C}" type="pres">
      <dgm:prSet presAssocID="{217B0659-2616-4686-8D9E-5CA7D2EC9329}" presName="parentLin" presStyleCnt="0"/>
      <dgm:spPr/>
      <dgm:t>
        <a:bodyPr/>
        <a:lstStyle/>
        <a:p>
          <a:endParaRPr lang="es-MX"/>
        </a:p>
      </dgm:t>
    </dgm:pt>
    <dgm:pt modelId="{4781570C-976B-4F6F-BBC9-5C05A9DCDE5B}" type="pres">
      <dgm:prSet presAssocID="{217B0659-2616-4686-8D9E-5CA7D2EC9329}" presName="parentLeftMargin" presStyleLbl="node1" presStyleIdx="5" presStyleCnt="7"/>
      <dgm:spPr/>
      <dgm:t>
        <a:bodyPr/>
        <a:lstStyle/>
        <a:p>
          <a:endParaRPr lang="es-CL"/>
        </a:p>
      </dgm:t>
    </dgm:pt>
    <dgm:pt modelId="{8A65293A-53F8-47ED-95A8-4272FDF3C6A1}" type="pres">
      <dgm:prSet presAssocID="{217B0659-2616-4686-8D9E-5CA7D2EC9329}" presName="parentText" presStyleLbl="node1" presStyleIdx="6" presStyleCnt="7" custScaleX="142857" custScaleY="29127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57467E4-B585-4A4E-B972-DD749FE814BF}" type="pres">
      <dgm:prSet presAssocID="{217B0659-2616-4686-8D9E-5CA7D2EC9329}" presName="negativeSpace" presStyleCnt="0"/>
      <dgm:spPr/>
      <dgm:t>
        <a:bodyPr/>
        <a:lstStyle/>
        <a:p>
          <a:endParaRPr lang="es-MX"/>
        </a:p>
      </dgm:t>
    </dgm:pt>
    <dgm:pt modelId="{5AF9F11E-6CCD-4E9A-90F9-399B04FFF282}" type="pres">
      <dgm:prSet presAssocID="{217B0659-2616-4686-8D9E-5CA7D2EC9329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98F802A-8B70-46BA-AB1E-701089A3FC5C}" type="presOf" srcId="{87442B2F-0270-42DC-9C9A-F989FD748714}" destId="{53C18DD1-92C9-444F-9EF0-1F5602342415}" srcOrd="1" destOrd="0" presId="urn:microsoft.com/office/officeart/2005/8/layout/list1"/>
    <dgm:cxn modelId="{8B7F7A12-6AAE-4C27-ABD8-C606621E9F7D}" type="presOf" srcId="{1B6833FC-3D22-4AB7-8A77-6CE0C0A36E0A}" destId="{992AE7BE-E1C2-4CA2-9FD0-0AFE77E02143}" srcOrd="0" destOrd="0" presId="urn:microsoft.com/office/officeart/2005/8/layout/list1"/>
    <dgm:cxn modelId="{440FFE05-9D02-4812-8886-F5729FED9C05}" srcId="{3F9441E9-BAE6-4B34-A46B-4E154C3BF997}" destId="{1B6833FC-3D22-4AB7-8A77-6CE0C0A36E0A}" srcOrd="4" destOrd="0" parTransId="{9C144B43-5D8B-4089-AD9A-223142A9292E}" sibTransId="{778C5E2B-9F35-4F1E-AB95-06BC0CF19B8E}"/>
    <dgm:cxn modelId="{776AFC7F-EAF9-4B81-AEFD-0C2201798EE5}" type="presOf" srcId="{9C3D4EC7-7852-4551-8C1E-DADC65F8771F}" destId="{84600FA8-B4BC-4FE6-8EDA-3FF005B60BB4}" srcOrd="1" destOrd="0" presId="urn:microsoft.com/office/officeart/2005/8/layout/list1"/>
    <dgm:cxn modelId="{7D1BC762-BBEC-42AB-8DC6-1B24C211E411}" type="presOf" srcId="{561FF32C-F184-40AD-92A3-FCACC0A45A27}" destId="{1412D4B1-9C11-429A-B101-0799991F040F}" srcOrd="0" destOrd="0" presId="urn:microsoft.com/office/officeart/2005/8/layout/list1"/>
    <dgm:cxn modelId="{8448B9FA-FF94-4458-BF45-D92E8BE0A7BF}" type="presOf" srcId="{217B0659-2616-4686-8D9E-5CA7D2EC9329}" destId="{4781570C-976B-4F6F-BBC9-5C05A9DCDE5B}" srcOrd="0" destOrd="0" presId="urn:microsoft.com/office/officeart/2005/8/layout/list1"/>
    <dgm:cxn modelId="{FD3B954C-1924-4868-8DB6-DBDC42B2C326}" type="presOf" srcId="{9C3D4EC7-7852-4551-8C1E-DADC65F8771F}" destId="{D8BEC69C-B7F3-4DF7-AEA4-3B60C5CC31D8}" srcOrd="0" destOrd="0" presId="urn:microsoft.com/office/officeart/2005/8/layout/list1"/>
    <dgm:cxn modelId="{45796B0E-7242-4660-8F4B-2CF18D0C605C}" type="presOf" srcId="{DDC443BD-F7E6-42F1-AF16-365466515EC1}" destId="{7EA9FC5B-3B4C-49FC-918F-FA622D92BF94}" srcOrd="0" destOrd="0" presId="urn:microsoft.com/office/officeart/2005/8/layout/list1"/>
    <dgm:cxn modelId="{F6719BD1-E9F6-4591-A039-945C998D726C}" srcId="{3F9441E9-BAE6-4B34-A46B-4E154C3BF997}" destId="{217B0659-2616-4686-8D9E-5CA7D2EC9329}" srcOrd="6" destOrd="0" parTransId="{FB7126A3-238F-41C9-9BC5-D76CE4380781}" sibTransId="{93E3B1F5-83F6-4260-B0E0-C7A4C0911750}"/>
    <dgm:cxn modelId="{A463086E-FF64-4675-A435-8A302224D018}" type="presOf" srcId="{887795F1-DF69-4136-8D87-41B80047CF16}" destId="{9910F135-FEA7-45E3-A7D9-0769AF9AFA07}" srcOrd="0" destOrd="0" presId="urn:microsoft.com/office/officeart/2005/8/layout/list1"/>
    <dgm:cxn modelId="{13F1C2A8-1006-407A-B323-100B5F3EA2FE}" type="presOf" srcId="{1B6833FC-3D22-4AB7-8A77-6CE0C0A36E0A}" destId="{1582B755-553D-48DD-AB8E-365120BFCBE9}" srcOrd="1" destOrd="0" presId="urn:microsoft.com/office/officeart/2005/8/layout/list1"/>
    <dgm:cxn modelId="{7245BDDD-0EA4-482E-A4D3-B5D07D31940F}" srcId="{3F9441E9-BAE6-4B34-A46B-4E154C3BF997}" destId="{DDC443BD-F7E6-42F1-AF16-365466515EC1}" srcOrd="0" destOrd="0" parTransId="{C3E0D487-F237-4979-B3AF-35D480765404}" sibTransId="{737CFACB-B78D-405A-9661-1B2474A8B9CE}"/>
    <dgm:cxn modelId="{2C941EEB-F1CD-4A60-9B63-2CCFA5CFF3C6}" type="presOf" srcId="{217B0659-2616-4686-8D9E-5CA7D2EC9329}" destId="{8A65293A-53F8-47ED-95A8-4272FDF3C6A1}" srcOrd="1" destOrd="0" presId="urn:microsoft.com/office/officeart/2005/8/layout/list1"/>
    <dgm:cxn modelId="{C3353621-DEAD-40F4-8566-306CE0BB3870}" type="presOf" srcId="{887795F1-DF69-4136-8D87-41B80047CF16}" destId="{49FCA767-86E4-4895-B4A3-2C7A19BA5125}" srcOrd="1" destOrd="0" presId="urn:microsoft.com/office/officeart/2005/8/layout/list1"/>
    <dgm:cxn modelId="{E25B463E-DADB-4DA3-A21B-F3538A594C93}" srcId="{3F9441E9-BAE6-4B34-A46B-4E154C3BF997}" destId="{561FF32C-F184-40AD-92A3-FCACC0A45A27}" srcOrd="3" destOrd="0" parTransId="{078C4416-3058-4911-A6C4-D2077FBAEE29}" sibTransId="{434D65F2-0A73-47C6-A623-213E2C9FDA44}"/>
    <dgm:cxn modelId="{A694B485-2B1E-436B-AF4A-664297B1FFC2}" type="presOf" srcId="{561FF32C-F184-40AD-92A3-FCACC0A45A27}" destId="{47E24DF8-D000-494A-BA5D-70ED44E05E3C}" srcOrd="1" destOrd="0" presId="urn:microsoft.com/office/officeart/2005/8/layout/list1"/>
    <dgm:cxn modelId="{92C913B0-EB95-4505-8E51-607FFA1D2EC5}" srcId="{3F9441E9-BAE6-4B34-A46B-4E154C3BF997}" destId="{887795F1-DF69-4136-8D87-41B80047CF16}" srcOrd="2" destOrd="0" parTransId="{9DF6DE0A-1D4B-4C89-8670-DBCF29984F76}" sibTransId="{AEB7AAA7-33C6-4191-991F-A4E2222681EA}"/>
    <dgm:cxn modelId="{6E9751F7-0550-4F68-ABB7-3C602DF0BAB4}" type="presOf" srcId="{3F9441E9-BAE6-4B34-A46B-4E154C3BF997}" destId="{3702667F-8F3F-4791-BE9C-693D04CA3BF5}" srcOrd="0" destOrd="0" presId="urn:microsoft.com/office/officeart/2005/8/layout/list1"/>
    <dgm:cxn modelId="{2F1F2C1E-E9AD-4450-ABFB-EE50689F201B}" type="presOf" srcId="{87442B2F-0270-42DC-9C9A-F989FD748714}" destId="{F6AA0835-8AAA-4D2E-9AF2-A8CF73966A88}" srcOrd="0" destOrd="0" presId="urn:microsoft.com/office/officeart/2005/8/layout/list1"/>
    <dgm:cxn modelId="{A473FB48-CFDE-4EAE-8549-C6039BDE31D2}" srcId="{3F9441E9-BAE6-4B34-A46B-4E154C3BF997}" destId="{9C3D4EC7-7852-4551-8C1E-DADC65F8771F}" srcOrd="5" destOrd="0" parTransId="{9B00D944-63BC-4C6B-9116-E31489DCCE94}" sibTransId="{678645BC-3817-400C-9717-FF7191DB0418}"/>
    <dgm:cxn modelId="{C9427740-0471-4D4B-80E0-AE33C5679EEB}" type="presOf" srcId="{DDC443BD-F7E6-42F1-AF16-365466515EC1}" destId="{06E000AD-CAA7-49D2-A140-23B47D765451}" srcOrd="1" destOrd="0" presId="urn:microsoft.com/office/officeart/2005/8/layout/list1"/>
    <dgm:cxn modelId="{659FA274-E964-4BCF-B56D-25949568D42F}" srcId="{3F9441E9-BAE6-4B34-A46B-4E154C3BF997}" destId="{87442B2F-0270-42DC-9C9A-F989FD748714}" srcOrd="1" destOrd="0" parTransId="{FFE2F285-D9D2-4DA5-BFED-4D0EAFA39C79}" sibTransId="{7DA17500-EBA7-4DB9-B582-4776D1A501F2}"/>
    <dgm:cxn modelId="{5BBF6AC6-7E6C-453F-BC81-77A451C6D4B6}" type="presParOf" srcId="{3702667F-8F3F-4791-BE9C-693D04CA3BF5}" destId="{ADBB29DB-6C78-4DA0-A389-CE9E5A15C5AF}" srcOrd="0" destOrd="0" presId="urn:microsoft.com/office/officeart/2005/8/layout/list1"/>
    <dgm:cxn modelId="{926FD0D7-AE6C-4FDB-9C56-7B068705ADBA}" type="presParOf" srcId="{ADBB29DB-6C78-4DA0-A389-CE9E5A15C5AF}" destId="{7EA9FC5B-3B4C-49FC-918F-FA622D92BF94}" srcOrd="0" destOrd="0" presId="urn:microsoft.com/office/officeart/2005/8/layout/list1"/>
    <dgm:cxn modelId="{D1D85A10-78B1-4635-847C-0C5E09C64FA9}" type="presParOf" srcId="{ADBB29DB-6C78-4DA0-A389-CE9E5A15C5AF}" destId="{06E000AD-CAA7-49D2-A140-23B47D765451}" srcOrd="1" destOrd="0" presId="urn:microsoft.com/office/officeart/2005/8/layout/list1"/>
    <dgm:cxn modelId="{0BB9532C-1C1A-4343-83D2-32E3A4D89A44}" type="presParOf" srcId="{3702667F-8F3F-4791-BE9C-693D04CA3BF5}" destId="{2F960CA4-E454-47C0-8E9F-BC1347732E83}" srcOrd="1" destOrd="0" presId="urn:microsoft.com/office/officeart/2005/8/layout/list1"/>
    <dgm:cxn modelId="{AB94DB4A-672D-46B3-BF04-871D3D1F1E92}" type="presParOf" srcId="{3702667F-8F3F-4791-BE9C-693D04CA3BF5}" destId="{874AECD6-2B02-4A19-BD8E-CD47BF983C16}" srcOrd="2" destOrd="0" presId="urn:microsoft.com/office/officeart/2005/8/layout/list1"/>
    <dgm:cxn modelId="{60C6AA71-B5D8-4630-A37E-19321B1624A4}" type="presParOf" srcId="{3702667F-8F3F-4791-BE9C-693D04CA3BF5}" destId="{EFB1998E-F50B-4AE3-ACD9-3399723F8F95}" srcOrd="3" destOrd="0" presId="urn:microsoft.com/office/officeart/2005/8/layout/list1"/>
    <dgm:cxn modelId="{5122F194-100B-40F7-9135-2C8F04DDE27C}" type="presParOf" srcId="{3702667F-8F3F-4791-BE9C-693D04CA3BF5}" destId="{EB8D9460-B430-4AE0-A427-ED4951473661}" srcOrd="4" destOrd="0" presId="urn:microsoft.com/office/officeart/2005/8/layout/list1"/>
    <dgm:cxn modelId="{53610546-623D-418F-A0CD-09B4D100B3FA}" type="presParOf" srcId="{EB8D9460-B430-4AE0-A427-ED4951473661}" destId="{F6AA0835-8AAA-4D2E-9AF2-A8CF73966A88}" srcOrd="0" destOrd="0" presId="urn:microsoft.com/office/officeart/2005/8/layout/list1"/>
    <dgm:cxn modelId="{4C2C11C9-1884-4D19-9F2F-3F91F1F55382}" type="presParOf" srcId="{EB8D9460-B430-4AE0-A427-ED4951473661}" destId="{53C18DD1-92C9-444F-9EF0-1F5602342415}" srcOrd="1" destOrd="0" presId="urn:microsoft.com/office/officeart/2005/8/layout/list1"/>
    <dgm:cxn modelId="{CE4A05FA-ADE6-4D45-8AAD-69A194A76E7E}" type="presParOf" srcId="{3702667F-8F3F-4791-BE9C-693D04CA3BF5}" destId="{EA9FB5FD-2063-4C53-84CC-4BE056768B1E}" srcOrd="5" destOrd="0" presId="urn:microsoft.com/office/officeart/2005/8/layout/list1"/>
    <dgm:cxn modelId="{F4C2B0C5-5C42-497A-9147-006781FAD180}" type="presParOf" srcId="{3702667F-8F3F-4791-BE9C-693D04CA3BF5}" destId="{62EB06B5-D063-4868-ACA2-6DC968C27266}" srcOrd="6" destOrd="0" presId="urn:microsoft.com/office/officeart/2005/8/layout/list1"/>
    <dgm:cxn modelId="{5EA68181-2F80-4D45-BD21-05843E788641}" type="presParOf" srcId="{3702667F-8F3F-4791-BE9C-693D04CA3BF5}" destId="{FC721100-3474-4965-AD29-63EBA8C5BC3D}" srcOrd="7" destOrd="0" presId="urn:microsoft.com/office/officeart/2005/8/layout/list1"/>
    <dgm:cxn modelId="{9C43FD00-9386-4552-B258-58E527984D69}" type="presParOf" srcId="{3702667F-8F3F-4791-BE9C-693D04CA3BF5}" destId="{1C76F70D-1788-4B74-8ED6-21826B6A133D}" srcOrd="8" destOrd="0" presId="urn:microsoft.com/office/officeart/2005/8/layout/list1"/>
    <dgm:cxn modelId="{00E0D89F-FA2A-4400-87B9-EEAA82411065}" type="presParOf" srcId="{1C76F70D-1788-4B74-8ED6-21826B6A133D}" destId="{9910F135-FEA7-45E3-A7D9-0769AF9AFA07}" srcOrd="0" destOrd="0" presId="urn:microsoft.com/office/officeart/2005/8/layout/list1"/>
    <dgm:cxn modelId="{B512BFE1-CFA4-43A1-B1C2-6D8176C3FA1E}" type="presParOf" srcId="{1C76F70D-1788-4B74-8ED6-21826B6A133D}" destId="{49FCA767-86E4-4895-B4A3-2C7A19BA5125}" srcOrd="1" destOrd="0" presId="urn:microsoft.com/office/officeart/2005/8/layout/list1"/>
    <dgm:cxn modelId="{16B6EC9F-BEF0-4C61-A443-73B08FD5011F}" type="presParOf" srcId="{3702667F-8F3F-4791-BE9C-693D04CA3BF5}" destId="{2E00B87F-0970-40A0-933B-7AD83822BD08}" srcOrd="9" destOrd="0" presId="urn:microsoft.com/office/officeart/2005/8/layout/list1"/>
    <dgm:cxn modelId="{001E6606-5186-41C1-9EB6-0602880DC966}" type="presParOf" srcId="{3702667F-8F3F-4791-BE9C-693D04CA3BF5}" destId="{9504A58A-43E3-4C01-A6B1-7B4B16A62A8E}" srcOrd="10" destOrd="0" presId="urn:microsoft.com/office/officeart/2005/8/layout/list1"/>
    <dgm:cxn modelId="{409E2EFF-8B1D-471B-B40B-F3F5C717F68A}" type="presParOf" srcId="{3702667F-8F3F-4791-BE9C-693D04CA3BF5}" destId="{13373AAC-3C57-4365-93E1-0C8855D3772D}" srcOrd="11" destOrd="0" presId="urn:microsoft.com/office/officeart/2005/8/layout/list1"/>
    <dgm:cxn modelId="{EBF0201C-2FD8-461E-990B-BA4BDFDBAA1A}" type="presParOf" srcId="{3702667F-8F3F-4791-BE9C-693D04CA3BF5}" destId="{E3136914-C5EB-4064-B3CD-4995097BCDD7}" srcOrd="12" destOrd="0" presId="urn:microsoft.com/office/officeart/2005/8/layout/list1"/>
    <dgm:cxn modelId="{319D3261-C143-4187-94BF-23CB1BED1579}" type="presParOf" srcId="{E3136914-C5EB-4064-B3CD-4995097BCDD7}" destId="{1412D4B1-9C11-429A-B101-0799991F040F}" srcOrd="0" destOrd="0" presId="urn:microsoft.com/office/officeart/2005/8/layout/list1"/>
    <dgm:cxn modelId="{BC49A9AC-47B4-4516-9EB2-CB77066E4D57}" type="presParOf" srcId="{E3136914-C5EB-4064-B3CD-4995097BCDD7}" destId="{47E24DF8-D000-494A-BA5D-70ED44E05E3C}" srcOrd="1" destOrd="0" presId="urn:microsoft.com/office/officeart/2005/8/layout/list1"/>
    <dgm:cxn modelId="{092F847B-6952-4074-8BA9-F002E116FE5C}" type="presParOf" srcId="{3702667F-8F3F-4791-BE9C-693D04CA3BF5}" destId="{37F55A05-9668-42E2-9BC0-7F0936879632}" srcOrd="13" destOrd="0" presId="urn:microsoft.com/office/officeart/2005/8/layout/list1"/>
    <dgm:cxn modelId="{C8B05998-538B-4403-87D5-D191B5D3B125}" type="presParOf" srcId="{3702667F-8F3F-4791-BE9C-693D04CA3BF5}" destId="{97C66F22-302A-44AE-80A7-B0FC5E93AB48}" srcOrd="14" destOrd="0" presId="urn:microsoft.com/office/officeart/2005/8/layout/list1"/>
    <dgm:cxn modelId="{99E60993-DF02-4E64-8C33-B2EB7EC9AE20}" type="presParOf" srcId="{3702667F-8F3F-4791-BE9C-693D04CA3BF5}" destId="{8032B485-4845-4FF0-AB25-4FB0EE80433F}" srcOrd="15" destOrd="0" presId="urn:microsoft.com/office/officeart/2005/8/layout/list1"/>
    <dgm:cxn modelId="{DD37A984-3AF9-4C85-A98D-637BEA9F4E09}" type="presParOf" srcId="{3702667F-8F3F-4791-BE9C-693D04CA3BF5}" destId="{01C0243D-FD3C-4E6B-B2A3-07684A083D14}" srcOrd="16" destOrd="0" presId="urn:microsoft.com/office/officeart/2005/8/layout/list1"/>
    <dgm:cxn modelId="{10E51FC1-E0BF-4D16-ADC7-ACB6724F7D5F}" type="presParOf" srcId="{01C0243D-FD3C-4E6B-B2A3-07684A083D14}" destId="{992AE7BE-E1C2-4CA2-9FD0-0AFE77E02143}" srcOrd="0" destOrd="0" presId="urn:microsoft.com/office/officeart/2005/8/layout/list1"/>
    <dgm:cxn modelId="{8BDFB038-B094-4F9C-906D-88C037CAFDAC}" type="presParOf" srcId="{01C0243D-FD3C-4E6B-B2A3-07684A083D14}" destId="{1582B755-553D-48DD-AB8E-365120BFCBE9}" srcOrd="1" destOrd="0" presId="urn:microsoft.com/office/officeart/2005/8/layout/list1"/>
    <dgm:cxn modelId="{7FB558BF-396C-4461-80C8-224CC0ED31B8}" type="presParOf" srcId="{3702667F-8F3F-4791-BE9C-693D04CA3BF5}" destId="{1AD7C29F-86DA-451A-BBE6-EB0E6639D9B4}" srcOrd="17" destOrd="0" presId="urn:microsoft.com/office/officeart/2005/8/layout/list1"/>
    <dgm:cxn modelId="{EE2DFEA2-5361-4651-A08E-284FB5F0E075}" type="presParOf" srcId="{3702667F-8F3F-4791-BE9C-693D04CA3BF5}" destId="{FE7DC8D3-D10B-43F7-89BD-F4E32086DC2A}" srcOrd="18" destOrd="0" presId="urn:microsoft.com/office/officeart/2005/8/layout/list1"/>
    <dgm:cxn modelId="{EC6BB329-EFE9-45E4-B278-9C67A3845070}" type="presParOf" srcId="{3702667F-8F3F-4791-BE9C-693D04CA3BF5}" destId="{AFAFEC95-2D00-4520-95A4-CFDD91B40261}" srcOrd="19" destOrd="0" presId="urn:microsoft.com/office/officeart/2005/8/layout/list1"/>
    <dgm:cxn modelId="{C0026F1B-6060-44C7-8018-0538E02F5370}" type="presParOf" srcId="{3702667F-8F3F-4791-BE9C-693D04CA3BF5}" destId="{D75DDAAB-C711-423B-A559-96462C4F06CB}" srcOrd="20" destOrd="0" presId="urn:microsoft.com/office/officeart/2005/8/layout/list1"/>
    <dgm:cxn modelId="{24E6C12D-7951-442F-AA81-7718177682BC}" type="presParOf" srcId="{D75DDAAB-C711-423B-A559-96462C4F06CB}" destId="{D8BEC69C-B7F3-4DF7-AEA4-3B60C5CC31D8}" srcOrd="0" destOrd="0" presId="urn:microsoft.com/office/officeart/2005/8/layout/list1"/>
    <dgm:cxn modelId="{1B193269-A493-4ED2-B9A9-E76AC87007D3}" type="presParOf" srcId="{D75DDAAB-C711-423B-A559-96462C4F06CB}" destId="{84600FA8-B4BC-4FE6-8EDA-3FF005B60BB4}" srcOrd="1" destOrd="0" presId="urn:microsoft.com/office/officeart/2005/8/layout/list1"/>
    <dgm:cxn modelId="{349699D2-4CD6-493A-8858-96E3C0D0181A}" type="presParOf" srcId="{3702667F-8F3F-4791-BE9C-693D04CA3BF5}" destId="{4B6B3772-8D9F-42E8-8576-E8BDB5714621}" srcOrd="21" destOrd="0" presId="urn:microsoft.com/office/officeart/2005/8/layout/list1"/>
    <dgm:cxn modelId="{2CD6344B-E910-4ED0-9876-29F057878EAF}" type="presParOf" srcId="{3702667F-8F3F-4791-BE9C-693D04CA3BF5}" destId="{539C3698-656B-46A1-9271-A604B83D36C5}" srcOrd="22" destOrd="0" presId="urn:microsoft.com/office/officeart/2005/8/layout/list1"/>
    <dgm:cxn modelId="{239B0744-C153-4DB0-B7A7-D65FBE2A2A3C}" type="presParOf" srcId="{3702667F-8F3F-4791-BE9C-693D04CA3BF5}" destId="{81D19FFE-43A0-46BA-BC67-0A54F6EE7BAD}" srcOrd="23" destOrd="0" presId="urn:microsoft.com/office/officeart/2005/8/layout/list1"/>
    <dgm:cxn modelId="{C035CA79-7CC8-440A-B2FB-B8F4F4C32FEE}" type="presParOf" srcId="{3702667F-8F3F-4791-BE9C-693D04CA3BF5}" destId="{5592A314-5505-46A1-91AD-E6F0039EE02C}" srcOrd="24" destOrd="0" presId="urn:microsoft.com/office/officeart/2005/8/layout/list1"/>
    <dgm:cxn modelId="{FF4039DB-19D4-40C4-BBFB-056C1CCCD75D}" type="presParOf" srcId="{5592A314-5505-46A1-91AD-E6F0039EE02C}" destId="{4781570C-976B-4F6F-BBC9-5C05A9DCDE5B}" srcOrd="0" destOrd="0" presId="urn:microsoft.com/office/officeart/2005/8/layout/list1"/>
    <dgm:cxn modelId="{FB230200-6A2D-4BC8-A6AA-E184B76552B1}" type="presParOf" srcId="{5592A314-5505-46A1-91AD-E6F0039EE02C}" destId="{8A65293A-53F8-47ED-95A8-4272FDF3C6A1}" srcOrd="1" destOrd="0" presId="urn:microsoft.com/office/officeart/2005/8/layout/list1"/>
    <dgm:cxn modelId="{36BD5C40-91A5-4783-A219-23FD2DC84944}" type="presParOf" srcId="{3702667F-8F3F-4791-BE9C-693D04CA3BF5}" destId="{057467E4-B585-4A4E-B972-DD749FE814BF}" srcOrd="25" destOrd="0" presId="urn:microsoft.com/office/officeart/2005/8/layout/list1"/>
    <dgm:cxn modelId="{34228F02-4002-4293-95DD-91E3484B1F10}" type="presParOf" srcId="{3702667F-8F3F-4791-BE9C-693D04CA3BF5}" destId="{5AF9F11E-6CCD-4E9A-90F9-399B04FFF28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50504-FD87-43A7-AF9F-8B6AEA49FF02}">
      <dsp:nvSpPr>
        <dsp:cNvPr id="0" name=""/>
        <dsp:cNvSpPr/>
      </dsp:nvSpPr>
      <dsp:spPr>
        <a:xfrm rot="16200000">
          <a:off x="-583928" y="583947"/>
          <a:ext cx="5038940" cy="4013908"/>
        </a:xfrm>
        <a:prstGeom prst="downArrow">
          <a:avLst>
            <a:gd name="adj1" fmla="val 50000"/>
            <a:gd name="adj2" fmla="val 35000"/>
          </a:avLst>
        </a:prstGeom>
        <a:solidFill>
          <a:schemeClr val="bg2">
            <a:lumMod val="60000"/>
            <a:lumOff val="40000"/>
          </a:schemeClr>
        </a:solid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kern="1200" dirty="0" smtClean="0"/>
            <a:t>PAUTA DE CORRECCIÓN</a:t>
          </a:r>
          <a:r>
            <a:rPr lang="es-CL" sz="2000" kern="1200" dirty="0" smtClean="0"/>
            <a:t>: emitir juicios respecto de tareas de ejecución estructuradas: ej. respuestas a preguntas abiertas, ensayos escritos, etc.</a:t>
          </a:r>
          <a:endParaRPr lang="es-CL" sz="2000" kern="1200" dirty="0"/>
        </a:p>
      </dsp:txBody>
      <dsp:txXfrm rot="5400000">
        <a:off x="-71412" y="1331166"/>
        <a:ext cx="3311474" cy="2519470"/>
      </dsp:txXfrm>
    </dsp:sp>
    <dsp:sp modelId="{3FFB1E3D-F9A4-41B5-A568-56B9101EF87E}">
      <dsp:nvSpPr>
        <dsp:cNvPr id="0" name=""/>
        <dsp:cNvSpPr/>
      </dsp:nvSpPr>
      <dsp:spPr>
        <a:xfrm rot="5400000">
          <a:off x="3426499" y="530827"/>
          <a:ext cx="5326416" cy="4178398"/>
        </a:xfrm>
        <a:prstGeom prst="downArrow">
          <a:avLst>
            <a:gd name="adj1" fmla="val 50000"/>
            <a:gd name="adj2" fmla="val 35000"/>
          </a:avLst>
        </a:prstGeom>
        <a:solidFill>
          <a:schemeClr val="bg2">
            <a:lumMod val="60000"/>
            <a:lumOff val="40000"/>
          </a:schemeClr>
        </a:solid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kern="1200" dirty="0" smtClean="0"/>
            <a:t>HERRAMIENTA PARA LA EVALUACIÓN  DE TAREAS AUTÉNTICAS: </a:t>
          </a:r>
          <a:r>
            <a:rPr lang="es-CL" sz="2000" kern="1200" dirty="0" smtClean="0"/>
            <a:t>emitir juicios sobre situaciones naturales que permiten apreciar las dimensiones evaluadas, pero que han surgido de manera independiente a la evaluación planificada.</a:t>
          </a:r>
          <a:endParaRPr lang="es-CL" sz="2000" kern="1200" dirty="0"/>
        </a:p>
      </dsp:txBody>
      <dsp:txXfrm rot="-5400000">
        <a:off x="4731728" y="1288422"/>
        <a:ext cx="3447178" cy="26632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C1F23-ED71-4837-9714-0E9B70565B60}">
      <dsp:nvSpPr>
        <dsp:cNvPr id="0" name=""/>
        <dsp:cNvSpPr/>
      </dsp:nvSpPr>
      <dsp:spPr>
        <a:xfrm>
          <a:off x="0" y="11"/>
          <a:ext cx="8501093" cy="157357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A2C84F-83C5-48AA-8186-55257EB367D4}">
      <dsp:nvSpPr>
        <dsp:cNvPr id="0" name=""/>
        <dsp:cNvSpPr/>
      </dsp:nvSpPr>
      <dsp:spPr>
        <a:xfrm>
          <a:off x="436125" y="0"/>
          <a:ext cx="1849887" cy="14384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7738985-DC08-466A-BC00-3C81C430FF31}">
      <dsp:nvSpPr>
        <dsp:cNvPr id="0" name=""/>
        <dsp:cNvSpPr/>
      </dsp:nvSpPr>
      <dsp:spPr>
        <a:xfrm rot="10800000">
          <a:off x="137464" y="1571647"/>
          <a:ext cx="2401203" cy="3355683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Es una herramienta poderosa para evaluar porque promueve expectativas sanas de aprendizaje en tanto clarifica cuáles son los objetivos que el docente espera que los estudiantes cumplan y de qué manera pueden alcanzarlos los estudiantes. </a:t>
          </a:r>
          <a:endParaRPr lang="es-CL" sz="1600" kern="1200" dirty="0"/>
        </a:p>
      </dsp:txBody>
      <dsp:txXfrm rot="10800000">
        <a:off x="211309" y="1571647"/>
        <a:ext cx="2253513" cy="3281838"/>
      </dsp:txXfrm>
    </dsp:sp>
    <dsp:sp modelId="{ABAF4C13-48B2-4EE8-BAC6-C634127AE03F}">
      <dsp:nvSpPr>
        <dsp:cNvPr id="0" name=""/>
        <dsp:cNvSpPr/>
      </dsp:nvSpPr>
      <dsp:spPr>
        <a:xfrm>
          <a:off x="3294459" y="0"/>
          <a:ext cx="1706199" cy="140650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BA4B5A7-565F-4CE6-95E0-92B1746334D1}">
      <dsp:nvSpPr>
        <dsp:cNvPr id="0" name=""/>
        <dsp:cNvSpPr/>
      </dsp:nvSpPr>
      <dsp:spPr>
        <a:xfrm rot="10800000">
          <a:off x="2757778" y="1616535"/>
          <a:ext cx="2623243" cy="3513224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Orientan al docente para que determine de manera específica los criterios con los cuales va a medir y documentar el progreso de los estudiantes, permitiéndole describir cualitativamente los distintos niveles de logro que estos deben alcanzar.</a:t>
          </a:r>
          <a:endParaRPr lang="es-CL" sz="1600" kern="1200" dirty="0"/>
        </a:p>
      </dsp:txBody>
      <dsp:txXfrm rot="10800000">
        <a:off x="2838452" y="1616535"/>
        <a:ext cx="2461895" cy="3432550"/>
      </dsp:txXfrm>
    </dsp:sp>
    <dsp:sp modelId="{CC55FA94-2752-4C16-8A40-D39B1ECCEBF4}">
      <dsp:nvSpPr>
        <dsp:cNvPr id="0" name=""/>
        <dsp:cNvSpPr/>
      </dsp:nvSpPr>
      <dsp:spPr>
        <a:xfrm>
          <a:off x="6250605" y="99729"/>
          <a:ext cx="1517873" cy="130813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1DD8A21-5589-4B17-A2F8-DCCCCFABF8CE}">
      <dsp:nvSpPr>
        <dsp:cNvPr id="0" name=""/>
        <dsp:cNvSpPr/>
      </dsp:nvSpPr>
      <dsp:spPr>
        <a:xfrm rot="10800000">
          <a:off x="5686358" y="1538538"/>
          <a:ext cx="2465796" cy="2918848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Entrega información sobre la efectividad del proceso de enseñanza que el docente está utilizando. Ayuda a mantener los logros del OA centrado en los estándares de desempeño  fijados y en el trabajo del estudiante a partir de un registro claro y preciso</a:t>
          </a:r>
          <a:r>
            <a:rPr lang="es-CL" sz="1800" kern="1200" dirty="0" smtClean="0"/>
            <a:t>.</a:t>
          </a:r>
          <a:endParaRPr lang="es-CL" sz="1800" kern="1200" dirty="0"/>
        </a:p>
      </dsp:txBody>
      <dsp:txXfrm rot="10800000">
        <a:off x="5762190" y="1538538"/>
        <a:ext cx="2314132" cy="2843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2A0D7-DCE6-4A66-A0E9-72B160663787}">
      <dsp:nvSpPr>
        <dsp:cNvPr id="0" name=""/>
        <dsp:cNvSpPr/>
      </dsp:nvSpPr>
      <dsp:spPr>
        <a:xfrm>
          <a:off x="0" y="0"/>
          <a:ext cx="8229629" cy="1931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C38EC-02A0-4CB8-A1AE-A3F96B3DFA87}">
      <dsp:nvSpPr>
        <dsp:cNvPr id="0" name=""/>
        <dsp:cNvSpPr/>
      </dsp:nvSpPr>
      <dsp:spPr>
        <a:xfrm>
          <a:off x="592594" y="87142"/>
          <a:ext cx="1481079" cy="11762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3094FEA-6D25-42DB-B879-433E1767E8D5}">
      <dsp:nvSpPr>
        <dsp:cNvPr id="0" name=""/>
        <dsp:cNvSpPr/>
      </dsp:nvSpPr>
      <dsp:spPr>
        <a:xfrm rot="10800000">
          <a:off x="214318" y="1669929"/>
          <a:ext cx="2415092" cy="3934926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Constituyen una herramienta al servicio de la mejora en el desempeño porque reducen la subjetividad en la evaluación, de manera tal que los estudiantes  evalúen y  analicen la versión  final de sus trabajos o tareas, antes de ser entregadas al docente. </a:t>
          </a:r>
          <a:endParaRPr lang="es-CL" sz="1600" kern="1200" dirty="0"/>
        </a:p>
      </dsp:txBody>
      <dsp:txXfrm rot="10800000">
        <a:off x="288590" y="1669929"/>
        <a:ext cx="2266548" cy="3860654"/>
      </dsp:txXfrm>
    </dsp:sp>
    <dsp:sp modelId="{EFD9E436-8887-4754-8847-81689134885F}">
      <dsp:nvSpPr>
        <dsp:cNvPr id="0" name=""/>
        <dsp:cNvSpPr/>
      </dsp:nvSpPr>
      <dsp:spPr>
        <a:xfrm>
          <a:off x="3429676" y="15134"/>
          <a:ext cx="1341728" cy="12782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30000CD-3F83-4A4B-B173-56D467F61A54}">
      <dsp:nvSpPr>
        <dsp:cNvPr id="0" name=""/>
        <dsp:cNvSpPr/>
      </dsp:nvSpPr>
      <dsp:spPr>
        <a:xfrm rot="10800000">
          <a:off x="2935862" y="1496790"/>
          <a:ext cx="2415092" cy="4019028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A su vez, proporcionan a los estudiantes retroalimentación sobre sus fortalezas y debilidades en las áreas que deben mejorar y permiten que los estudiantes conozcan los criterios de calificación con que serán evaluados, pero sobre todo, el estándar de desempeño que reflejara calidad en sus trabajos. </a:t>
          </a:r>
          <a:endParaRPr lang="es-CL" sz="1600" kern="1200" dirty="0"/>
        </a:p>
      </dsp:txBody>
      <dsp:txXfrm rot="10800000">
        <a:off x="3010134" y="1496790"/>
        <a:ext cx="2266548" cy="3944756"/>
      </dsp:txXfrm>
    </dsp:sp>
    <dsp:sp modelId="{67DF1EF1-74E0-4DFB-A34C-50FBE6119A19}">
      <dsp:nvSpPr>
        <dsp:cNvPr id="0" name=""/>
        <dsp:cNvSpPr/>
      </dsp:nvSpPr>
      <dsp:spPr>
        <a:xfrm>
          <a:off x="6141668" y="98185"/>
          <a:ext cx="1167045" cy="12782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2100A6A-4308-473A-91E4-72D76E343072}">
      <dsp:nvSpPr>
        <dsp:cNvPr id="0" name=""/>
        <dsp:cNvSpPr/>
      </dsp:nvSpPr>
      <dsp:spPr>
        <a:xfrm rot="10800000">
          <a:off x="5572153" y="1859961"/>
          <a:ext cx="2415092" cy="3309231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Finalmente, promueven la responsabilidad, la </a:t>
          </a:r>
          <a:r>
            <a:rPr lang="es-CL" sz="1600" kern="1200" dirty="0" err="1" smtClean="0"/>
            <a:t>autorreflexión</a:t>
          </a:r>
          <a:r>
            <a:rPr lang="es-CL" sz="1600" kern="1200" dirty="0" smtClean="0"/>
            <a:t> y proporcionan criterios específicos para medir y documentar su progreso y ser utilizadas para mejorar las tareas cuando estas son deficientes.</a:t>
          </a:r>
          <a:endParaRPr lang="es-CL" sz="1600" kern="1200" dirty="0"/>
        </a:p>
      </dsp:txBody>
      <dsp:txXfrm rot="10800000">
        <a:off x="5646425" y="1859961"/>
        <a:ext cx="2266548" cy="32349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20133-B085-45B3-BE99-513F0D109273}">
      <dsp:nvSpPr>
        <dsp:cNvPr id="0" name=""/>
        <dsp:cNvSpPr/>
      </dsp:nvSpPr>
      <dsp:spPr>
        <a:xfrm>
          <a:off x="11353" y="-232391"/>
          <a:ext cx="1851406" cy="4697283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 dirty="0"/>
        </a:p>
      </dsp:txBody>
      <dsp:txXfrm rot="16200000">
        <a:off x="-1729391" y="1508354"/>
        <a:ext cx="3851772" cy="370281"/>
      </dsp:txXfrm>
    </dsp:sp>
    <dsp:sp modelId="{BB251C6C-86D3-4EE5-9795-2FD863636CE2}">
      <dsp:nvSpPr>
        <dsp:cNvPr id="0" name=""/>
        <dsp:cNvSpPr/>
      </dsp:nvSpPr>
      <dsp:spPr>
        <a:xfrm>
          <a:off x="361225" y="-232391"/>
          <a:ext cx="1379297" cy="469728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Describ</a:t>
          </a:r>
          <a:r>
            <a:rPr lang="es-CL" sz="1800" kern="1200" dirty="0" smtClean="0"/>
            <a:t>ir </a:t>
          </a:r>
          <a:r>
            <a:rPr lang="es-ES" sz="1800" kern="1200" dirty="0" smtClean="0"/>
            <a:t> lo más claramente posible, los criterios de desempeño específicos a utilizar para llevar a cabo la evaluación de esas áreas</a:t>
          </a:r>
          <a:r>
            <a:rPr lang="es-ES" sz="1600" kern="1200" dirty="0" smtClean="0"/>
            <a:t>. </a:t>
          </a:r>
          <a:endParaRPr lang="es-CL" sz="1600" kern="1200" dirty="0"/>
        </a:p>
      </dsp:txBody>
      <dsp:txXfrm>
        <a:off x="361225" y="-232391"/>
        <a:ext cx="1379297" cy="4697283"/>
      </dsp:txXfrm>
    </dsp:sp>
    <dsp:sp modelId="{7943AF10-D44D-40D8-8BB6-3270D15AB76A}">
      <dsp:nvSpPr>
        <dsp:cNvPr id="0" name=""/>
        <dsp:cNvSpPr/>
      </dsp:nvSpPr>
      <dsp:spPr>
        <a:xfrm>
          <a:off x="2004129" y="-232391"/>
          <a:ext cx="1774293" cy="4641276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 dirty="0"/>
        </a:p>
      </dsp:txBody>
      <dsp:txXfrm rot="16200000">
        <a:off x="278635" y="1493102"/>
        <a:ext cx="3805846" cy="354858"/>
      </dsp:txXfrm>
    </dsp:sp>
    <dsp:sp modelId="{E009545B-AE94-4BEA-B925-CF14AA1C690F}">
      <dsp:nvSpPr>
        <dsp:cNvPr id="0" name=""/>
        <dsp:cNvSpPr/>
      </dsp:nvSpPr>
      <dsp:spPr>
        <a:xfrm rot="5400000">
          <a:off x="1780793" y="1265505"/>
          <a:ext cx="276966" cy="235483"/>
        </a:xfrm>
        <a:prstGeom prst="flowChartExtract">
          <a:avLst/>
        </a:prstGeom>
        <a:solidFill>
          <a:srgbClr val="FA9C34"/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5759D7-E23E-4FA0-849D-9F5B2E8DBE20}">
      <dsp:nvSpPr>
        <dsp:cNvPr id="0" name=""/>
        <dsp:cNvSpPr/>
      </dsp:nvSpPr>
      <dsp:spPr>
        <a:xfrm>
          <a:off x="2344168" y="-232391"/>
          <a:ext cx="1321848" cy="4641276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Diseñ</a:t>
          </a:r>
          <a:r>
            <a:rPr lang="es-CL" sz="1800" kern="1200" dirty="0" smtClean="0"/>
            <a:t>ar </a:t>
          </a:r>
          <a:r>
            <a:rPr lang="es-ES" sz="1800" kern="1200" dirty="0" smtClean="0"/>
            <a:t> una escala de calidad para evaluarlas, esto es, estable</a:t>
          </a:r>
          <a:r>
            <a:rPr lang="es-CL" sz="1800" kern="1200" dirty="0" smtClean="0"/>
            <a:t>cer</a:t>
          </a:r>
          <a:r>
            <a:rPr lang="es-ES" sz="1800" kern="1200" dirty="0" smtClean="0"/>
            <a:t> los niveles de desempeño que puede alcanzar el estudiante.</a:t>
          </a:r>
          <a:endParaRPr lang="es-CL" sz="1800" kern="1200" dirty="0"/>
        </a:p>
      </dsp:txBody>
      <dsp:txXfrm>
        <a:off x="2344168" y="-232391"/>
        <a:ext cx="1321848" cy="4641276"/>
      </dsp:txXfrm>
    </dsp:sp>
    <dsp:sp modelId="{15932305-139A-43B0-B249-EDC196524A5E}">
      <dsp:nvSpPr>
        <dsp:cNvPr id="0" name=""/>
        <dsp:cNvSpPr/>
      </dsp:nvSpPr>
      <dsp:spPr>
        <a:xfrm>
          <a:off x="3782331" y="-228755"/>
          <a:ext cx="1777134" cy="2323586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 dirty="0"/>
        </a:p>
      </dsp:txBody>
      <dsp:txXfrm rot="16200000">
        <a:off x="3007374" y="546201"/>
        <a:ext cx="1905340" cy="355426"/>
      </dsp:txXfrm>
    </dsp:sp>
    <dsp:sp modelId="{D922097A-34E6-45B3-9F24-42A8FBF87AFB}">
      <dsp:nvSpPr>
        <dsp:cNvPr id="0" name=""/>
        <dsp:cNvSpPr/>
      </dsp:nvSpPr>
      <dsp:spPr>
        <a:xfrm rot="5400000">
          <a:off x="3610032" y="1265505"/>
          <a:ext cx="276966" cy="235483"/>
        </a:xfrm>
        <a:prstGeom prst="flowChartExtract">
          <a:avLst/>
        </a:prstGeom>
        <a:solidFill>
          <a:srgbClr val="FA9C34"/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C473C-1599-42EF-A221-3220F3302FFF}">
      <dsp:nvSpPr>
        <dsp:cNvPr id="0" name=""/>
        <dsp:cNvSpPr/>
      </dsp:nvSpPr>
      <dsp:spPr>
        <a:xfrm>
          <a:off x="4122733" y="-228755"/>
          <a:ext cx="1323965" cy="2323586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Elaborar la matriz detallando el desempeño referido a cada aspecto</a:t>
          </a:r>
          <a:r>
            <a:rPr lang="es-CL" sz="1600" kern="1200" dirty="0" smtClean="0"/>
            <a:t>.</a:t>
          </a:r>
          <a:endParaRPr lang="es-CL" sz="1600" kern="1200" dirty="0"/>
        </a:p>
      </dsp:txBody>
      <dsp:txXfrm>
        <a:off x="4122733" y="-228755"/>
        <a:ext cx="1323965" cy="2323586"/>
      </dsp:txXfrm>
    </dsp:sp>
    <dsp:sp modelId="{7336AD4A-3807-41B1-A39B-12180E5A31C9}">
      <dsp:nvSpPr>
        <dsp:cNvPr id="0" name=""/>
        <dsp:cNvSpPr/>
      </dsp:nvSpPr>
      <dsp:spPr>
        <a:xfrm>
          <a:off x="5665073" y="-181884"/>
          <a:ext cx="1569893" cy="1883871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 dirty="0"/>
        </a:p>
      </dsp:txBody>
      <dsp:txXfrm rot="16200000">
        <a:off x="5049675" y="433513"/>
        <a:ext cx="1544774" cy="313978"/>
      </dsp:txXfrm>
    </dsp:sp>
    <dsp:sp modelId="{DBB8C5A9-268F-4F72-936B-3001112DC49E}">
      <dsp:nvSpPr>
        <dsp:cNvPr id="0" name=""/>
        <dsp:cNvSpPr/>
      </dsp:nvSpPr>
      <dsp:spPr>
        <a:xfrm rot="5400000">
          <a:off x="5442113" y="1265505"/>
          <a:ext cx="276966" cy="235483"/>
        </a:xfrm>
        <a:prstGeom prst="flowChartExtract">
          <a:avLst/>
        </a:prstGeom>
        <a:solidFill>
          <a:srgbClr val="FA9C34"/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FE97BC-3741-450E-826F-FD8A66896BEB}">
      <dsp:nvSpPr>
        <dsp:cNvPr id="0" name=""/>
        <dsp:cNvSpPr/>
      </dsp:nvSpPr>
      <dsp:spPr>
        <a:xfrm>
          <a:off x="7170883" y="-198387"/>
          <a:ext cx="1569893" cy="1883871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 dirty="0"/>
        </a:p>
      </dsp:txBody>
      <dsp:txXfrm rot="16200000">
        <a:off x="6555485" y="417010"/>
        <a:ext cx="1544774" cy="313978"/>
      </dsp:txXfrm>
    </dsp:sp>
    <dsp:sp modelId="{55BFE24B-2E5F-4ED2-B54B-DF71D617AFBF}">
      <dsp:nvSpPr>
        <dsp:cNvPr id="0" name=""/>
        <dsp:cNvSpPr/>
      </dsp:nvSpPr>
      <dsp:spPr>
        <a:xfrm rot="5400000">
          <a:off x="7066953" y="1265505"/>
          <a:ext cx="276966" cy="235483"/>
        </a:xfrm>
        <a:prstGeom prst="flowChartExtract">
          <a:avLst/>
        </a:prstGeom>
        <a:solidFill>
          <a:srgbClr val="FA9C34"/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#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AC338-A869-4320-8FB8-A920274D6328}" type="datetimeFigureOut">
              <a:rPr lang="es-CL" smtClean="0"/>
              <a:pPr/>
              <a:t>05-06-2018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A189C-FF38-402C-B0B8-2F8BFF0855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579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A189C-FF38-402C-B0B8-2F8BFF0855C6}" type="slidenum">
              <a:rPr lang="es-CL" smtClean="0"/>
              <a:pPr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836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A189C-FF38-402C-B0B8-2F8BFF0855C6}" type="slidenum">
              <a:rPr lang="es-CL" smtClean="0"/>
              <a:pPr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27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7919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76925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3042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61050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16325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5240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75976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9855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6737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714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4908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4202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3664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1050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1666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9791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CE1790F-2FF8-44D5-A053-B25582D5354A}" type="datetimeFigureOut">
              <a:rPr lang="es-CL" smtClean="0"/>
              <a:pPr/>
              <a:t>05-06-2018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437045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8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2214554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4011" y="956655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179512" y="422108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600" dirty="0" smtClean="0"/>
              <a:t>                               ENEP</a:t>
            </a:r>
            <a:endParaRPr lang="es-CL" sz="3600" dirty="0"/>
          </a:p>
          <a:p>
            <a:r>
              <a:rPr lang="es-CL" sz="3600" dirty="0"/>
              <a:t>Maestro  Ramón de Jesús </a:t>
            </a:r>
            <a:r>
              <a:rPr lang="es-CL" sz="3600" dirty="0" smtClean="0"/>
              <a:t>Reséndiz S. </a:t>
            </a:r>
            <a:endParaRPr lang="es-MX" sz="3600" dirty="0"/>
          </a:p>
        </p:txBody>
      </p:sp>
      <p:sp>
        <p:nvSpPr>
          <p:cNvPr id="4" name="Rectángulo 3"/>
          <p:cNvSpPr/>
          <p:nvPr/>
        </p:nvSpPr>
        <p:spPr>
          <a:xfrm>
            <a:off x="4499992" y="1124744"/>
            <a:ext cx="30348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5400" dirty="0"/>
              <a:t>Rúbricas</a:t>
            </a:r>
          </a:p>
        </p:txBody>
      </p:sp>
      <p:cxnSp>
        <p:nvCxnSpPr>
          <p:cNvPr id="8" name="5 Conector recto"/>
          <p:cNvCxnSpPr/>
          <p:nvPr/>
        </p:nvCxnSpPr>
        <p:spPr>
          <a:xfrm>
            <a:off x="0" y="5368954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31032" y="11663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Rúbrica Analítica</a:t>
            </a:r>
            <a:endParaRPr lang="es-CL" dirty="0">
              <a:latin typeface="+mn-lt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323528" y="1453570"/>
            <a:ext cx="8280920" cy="154338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CL" dirty="0" smtClean="0"/>
              <a:t>Se evalúan</a:t>
            </a:r>
            <a:r>
              <a:rPr lang="es-ES" dirty="0" smtClean="0"/>
              <a:t> por separado las diferentes partes del producto o desempeño y luego suma el puntaje de éstas para obtener un puntaje total. </a:t>
            </a:r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Distinguen elementos o las dimensiones de la tarea y para cada una de ellas especifican los niveles de desempeño posibles</a:t>
            </a:r>
            <a:r>
              <a:rPr lang="es-ES" b="1" dirty="0" smtClean="0"/>
              <a:t>.</a:t>
            </a:r>
            <a:endParaRPr lang="es-CL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727902"/>
              </p:ext>
            </p:extLst>
          </p:nvPr>
        </p:nvGraphicFramePr>
        <p:xfrm>
          <a:off x="683568" y="3501008"/>
          <a:ext cx="7920880" cy="3470148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960440"/>
                <a:gridCol w="3960440"/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/>
                        <a:t>         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/>
                        <a:t>                      VENTAJAS</a:t>
                      </a:r>
                      <a:endParaRPr lang="es-C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1800" dirty="0" smtClean="0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/>
                        <a:t>               DESVENTAJAS</a:t>
                      </a:r>
                      <a:endParaRPr lang="es-C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1862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  <a:tabLst>
                          <a:tab pos="180340" algn="l"/>
                        </a:tabLst>
                      </a:pPr>
                      <a:r>
                        <a:rPr lang="es-ES_tradnl" sz="1800" dirty="0">
                          <a:solidFill>
                            <a:srgbClr val="FF0000"/>
                          </a:solidFill>
                        </a:rPr>
                        <a:t>Facilitan la identificación y evaluación de componentes de un producto trabajo o proyecto. </a:t>
                      </a:r>
                      <a:endParaRPr lang="es-CL" sz="1800" dirty="0">
                        <a:solidFill>
                          <a:srgbClr val="FF0000"/>
                        </a:solidFill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  <a:tabLst>
                          <a:tab pos="180340" algn="l"/>
                        </a:tabLst>
                      </a:pPr>
                      <a:r>
                        <a:rPr lang="es-ES" sz="1800" dirty="0">
                          <a:solidFill>
                            <a:srgbClr val="FF0000"/>
                          </a:solidFill>
                        </a:rPr>
                        <a:t>Dan información específica y detallada del desempeño. Útil para posteriores decisiones.</a:t>
                      </a:r>
                      <a:endParaRPr lang="es-CL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" sz="1800" dirty="0">
                          <a:solidFill>
                            <a:srgbClr val="FF0000"/>
                          </a:solidFill>
                        </a:rPr>
                        <a:t>El acuerdo interjueces es más complejo ya que debe producirse a un nivel de mayor especificidad.</a:t>
                      </a:r>
                      <a:endParaRPr lang="es-CL" sz="1800" dirty="0">
                        <a:solidFill>
                          <a:srgbClr val="FF0000"/>
                        </a:solidFill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_tradnl" sz="1800" dirty="0">
                          <a:solidFill>
                            <a:srgbClr val="FF0000"/>
                          </a:solidFill>
                        </a:rPr>
                        <a:t>Son más complejas de elaborar y de aplicar</a:t>
                      </a:r>
                      <a:r>
                        <a:rPr lang="es-ES_tradnl" sz="1800" dirty="0"/>
                        <a:t>. </a:t>
                      </a:r>
                      <a:endParaRPr lang="es-C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714356"/>
            <a:ext cx="8443914" cy="928694"/>
          </a:xfrm>
        </p:spPr>
        <p:txBody>
          <a:bodyPr>
            <a:normAutofit fontScale="90000"/>
          </a:bodyPr>
          <a:lstStyle/>
          <a:p>
            <a:r>
              <a:rPr lang="es-CL" sz="3600" dirty="0" smtClean="0">
                <a:latin typeface="+mn-lt"/>
              </a:rPr>
              <a:t>¿Cómo definir el tipo de rúbrica a utilizar?</a:t>
            </a:r>
            <a:endParaRPr lang="es-CL" sz="3600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182025"/>
              </p:ext>
            </p:extLst>
          </p:nvPr>
        </p:nvGraphicFramePr>
        <p:xfrm>
          <a:off x="357158" y="1500174"/>
          <a:ext cx="8463855" cy="5072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9" name="Picture 1" descr="C:\Users\Gisela\AppData\Local\Microsoft\Windows\Temporary Internet Files\Content.IE5\56Z99XGD\MC900434403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43372" y="3286124"/>
            <a:ext cx="989437" cy="1386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Consideraciones Importantes para su uso: Preguntas necesarias…</a:t>
            </a:r>
            <a:endParaRPr lang="es-CL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669912"/>
              </p:ext>
            </p:extLst>
          </p:nvPr>
        </p:nvGraphicFramePr>
        <p:xfrm>
          <a:off x="0" y="1556792"/>
          <a:ext cx="8715375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¿Qué es una Rúbrica?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>
              <a:latin typeface="+mn-lt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1043608" y="1916832"/>
            <a:ext cx="7272808" cy="417646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Una rúbrica es una pauta que explicita los distintos niveles posibles de desempeño frente a una tarea, distinguiendo las dimensiones del aprendizaje que están siendo evaluadas y por lo tanto, los criterios de corrección. </a:t>
            </a:r>
          </a:p>
          <a:p>
            <a:pPr algn="ctr"/>
            <a:endParaRPr lang="es-CL" dirty="0" smtClean="0"/>
          </a:p>
          <a:p>
            <a:pPr algn="ctr"/>
            <a:r>
              <a:rPr lang="es-CL" dirty="0" smtClean="0"/>
              <a:t>Según </a:t>
            </a:r>
            <a:r>
              <a:rPr lang="es-ES" dirty="0" smtClean="0"/>
              <a:t>Condemarín y Medina, (2000) </a:t>
            </a:r>
            <a:r>
              <a:rPr lang="es-ES" i="1" dirty="0" smtClean="0"/>
              <a:t> “Una pauta de valoración que ofrece una descripción del desempeño de un estudiante en un aspecto determinado (aprendizajes logrados) a través de un continuo, dando mayor consistencia a los resultados”</a:t>
            </a:r>
            <a:r>
              <a:rPr lang="es-ES" dirty="0" smtClean="0"/>
              <a:t>.</a:t>
            </a:r>
            <a:endParaRPr lang="es-CL" dirty="0" smtClean="0"/>
          </a:p>
          <a:p>
            <a:pPr algn="ctr"/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latin typeface="+mn-lt"/>
              </a:rPr>
              <a:t>USOS COMUNES DE LA RÚBRICA</a:t>
            </a:r>
            <a:endParaRPr lang="es-CL" b="1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610750"/>
              </p:ext>
            </p:extLst>
          </p:nvPr>
        </p:nvGraphicFramePr>
        <p:xfrm>
          <a:off x="428624" y="1357298"/>
          <a:ext cx="8286779" cy="5240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6512" y="44624"/>
            <a:ext cx="8478684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Ventajas Generales de las Rúbricas</a:t>
            </a:r>
            <a:endParaRPr lang="es-CL" dirty="0">
              <a:latin typeface="+mn-lt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28596" y="1714488"/>
            <a:ext cx="8329642" cy="4829196"/>
          </a:xfrm>
        </p:spPr>
        <p:txBody>
          <a:bodyPr>
            <a:normAutofit fontScale="85000" lnSpcReduction="10000"/>
          </a:bodyPr>
          <a:lstStyle/>
          <a:p>
            <a:pPr lvl="0">
              <a:spcAft>
                <a:spcPts val="600"/>
              </a:spcAft>
            </a:pPr>
            <a:r>
              <a:rPr lang="es-MX" sz="2600" dirty="0" smtClean="0"/>
              <a:t>Suponen un ejercicio reflexivo y consensuado para la selección y definición de las dimensiones que serán observadas y de los criterios de evaluación y por tanto, una práctica de aguda apropiación curricular.</a:t>
            </a:r>
          </a:p>
          <a:p>
            <a:pPr>
              <a:spcAft>
                <a:spcPts val="600"/>
              </a:spcAft>
            </a:pPr>
            <a:r>
              <a:rPr lang="es-MX" sz="2600" dirty="0" smtClean="0"/>
              <a:t>Ofrecen una descripción precisa de las distintas posibilidades de respuesta o desempeño, lo que permite recoger información de mayor riqueza al evaluar e ilumina los procesos de enseñanza, favoreciendo la retroalimentación y apoyo a la mejora paulatina del desempeño de los estudiantes.</a:t>
            </a:r>
            <a:endParaRPr lang="es-CL" sz="2600" dirty="0" smtClean="0"/>
          </a:p>
          <a:p>
            <a:pPr>
              <a:spcAft>
                <a:spcPts val="600"/>
              </a:spcAft>
            </a:pPr>
            <a:r>
              <a:rPr lang="es-CL" sz="2600" dirty="0" smtClean="0"/>
              <a:t>Aporta </a:t>
            </a:r>
            <a:r>
              <a:rPr lang="es-MX" sz="2600" dirty="0" smtClean="0"/>
              <a:t>“objetividad” a las apreciaciones docentes respecto del logro de los estudiantes, de modo de garantizar consistencia entre desempeño y juicio.</a:t>
            </a:r>
            <a:endParaRPr lang="es-CL" sz="2600" dirty="0" smtClean="0"/>
          </a:p>
          <a:p>
            <a:pPr lvl="0"/>
            <a:endParaRPr lang="es-MX" dirty="0" smtClean="0"/>
          </a:p>
          <a:p>
            <a:pPr lvl="0"/>
            <a:endParaRPr lang="es-CL" dirty="0" smtClean="0"/>
          </a:p>
          <a:p>
            <a:endParaRPr lang="es-CL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462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       Ventajas para el Docente</a:t>
            </a:r>
            <a:endParaRPr lang="es-CL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501093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496" y="11663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       Ventajas para el Estudiante</a:t>
            </a:r>
            <a:endParaRPr lang="es-CL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046723"/>
              </p:ext>
            </p:extLst>
          </p:nvPr>
        </p:nvGraphicFramePr>
        <p:xfrm>
          <a:off x="428596" y="1500174"/>
          <a:ext cx="8229629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462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Componentes de una Rúbrica</a:t>
            </a:r>
            <a:endParaRPr lang="es-CL" dirty="0">
              <a:latin typeface="+mn-lt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179512" y="1427474"/>
            <a:ext cx="3744416" cy="921406"/>
          </a:xfrm>
          <a:prstGeom prst="downArrowCallout">
            <a:avLst>
              <a:gd name="adj1" fmla="val 49970"/>
              <a:gd name="adj2" fmla="val 49970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C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Columna que desglosa los </a:t>
            </a:r>
            <a:r>
              <a:rPr kumimoji="0" lang="es-ES_trad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aprendizajes o rasgos que se constituyen en el referente con el que se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s-ES_tradnl" sz="14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_trad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contrasta o evalúa el desempeño esperado</a:t>
            </a:r>
            <a:r>
              <a:rPr kumimoji="0" lang="es-C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00760" y="1571612"/>
            <a:ext cx="3000396" cy="1085726"/>
          </a:xfrm>
          <a:prstGeom prst="downArrowCallout">
            <a:avLst>
              <a:gd name="adj1" fmla="val 42104"/>
              <a:gd name="adj2" fmla="val 42104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C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Columna que indica el desempeño real obtenido a partir de la aplicación de la escala determinada.</a:t>
            </a:r>
            <a:endParaRPr kumimoji="0" lang="es-C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000100" y="2643182"/>
          <a:ext cx="7286676" cy="2808311"/>
        </p:xfrm>
        <a:graphic>
          <a:graphicData uri="http://schemas.openxmlformats.org/drawingml/2006/table">
            <a:tbl>
              <a:tblPr/>
              <a:tblGrid>
                <a:gridCol w="1428760"/>
                <a:gridCol w="1143008"/>
                <a:gridCol w="1143009"/>
                <a:gridCol w="1071570"/>
                <a:gridCol w="1285883"/>
                <a:gridCol w="1214446"/>
              </a:tblGrid>
              <a:tr h="25530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Criterio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>
                          <a:latin typeface="Calibri"/>
                          <a:ea typeface="Calibri"/>
                          <a:cs typeface="Times New Roman"/>
                        </a:rPr>
                        <a:t>Niveles de desempeño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>
                          <a:latin typeface="Calibri"/>
                          <a:ea typeface="Calibri"/>
                          <a:cs typeface="Times New Roman"/>
                        </a:rPr>
                        <a:t>Calificación 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>
                          <a:latin typeface="Calibri"/>
                          <a:ea typeface="Calibri"/>
                          <a:cs typeface="Times New Roman"/>
                        </a:rPr>
                        <a:t>(Cuantitativa o cualitativa)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120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Insatisfactorio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(Puntaje o apreciación)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Necesita apoyo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(Puntaje o apreciación)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Satisfactorio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(Puntaje o apreciación)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Excelente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(Puntaje o apreciación)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21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i="1">
                          <a:latin typeface="Calibri"/>
                          <a:ea typeface="Calibri"/>
                          <a:cs typeface="Times New Roman"/>
                        </a:rPr>
                        <a:t>¿Cómo se describe este nivel de desempeño?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i="1">
                          <a:latin typeface="Calibri"/>
                          <a:ea typeface="Calibri"/>
                          <a:cs typeface="Times New Roman"/>
                        </a:rPr>
                        <a:t>¿Cómo se describe este nivel de desempeño?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i="1">
                          <a:latin typeface="Calibri"/>
                          <a:ea typeface="Calibri"/>
                          <a:cs typeface="Times New Roman"/>
                        </a:rPr>
                        <a:t>¿Cómo se describe este nivel de desempeño?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i="1" dirty="0">
                          <a:latin typeface="Calibri"/>
                          <a:ea typeface="Calibri"/>
                          <a:cs typeface="Times New Roman"/>
                        </a:rPr>
                        <a:t>¿Cómo se describe este nivel de desempeño?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714348" y="5286388"/>
            <a:ext cx="7776864" cy="1299294"/>
          </a:xfrm>
          <a:prstGeom prst="upArrowCallout">
            <a:avLst>
              <a:gd name="adj1" fmla="val 68604"/>
              <a:gd name="adj2" fmla="val 68604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s-C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Descriptores que contienen las especificaciones que entregan el significado de cada dimensión a medir revelando las posibles concreciones de desempeño  y otorgando los atributos que 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pueden valorarse en función de elementos cualitativos, cuantitativos o ambos en cada nivel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s-C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1388" y="442719"/>
            <a:ext cx="7055380" cy="1400530"/>
          </a:xfrm>
        </p:spPr>
        <p:txBody>
          <a:bodyPr/>
          <a:lstStyle/>
          <a:p>
            <a:r>
              <a:rPr lang="es-CL" sz="3600" dirty="0" smtClean="0"/>
              <a:t>Pasos para construir Rúbricas</a:t>
            </a:r>
            <a:endParaRPr lang="es-CL" sz="36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759882"/>
              </p:ext>
            </p:extLst>
          </p:nvPr>
        </p:nvGraphicFramePr>
        <p:xfrm>
          <a:off x="157163" y="1772816"/>
          <a:ext cx="8772555" cy="4232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428596" y="7647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D731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		2		3		4	    5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rgbClr val="CD731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00958" y="1340768"/>
            <a:ext cx="1214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CL" dirty="0" smtClean="0">
              <a:solidFill>
                <a:schemeClr val="bg1"/>
              </a:solidFill>
            </a:endParaRPr>
          </a:p>
          <a:p>
            <a:pPr lvl="0"/>
            <a:r>
              <a:rPr lang="es-CL" dirty="0" smtClean="0">
                <a:solidFill>
                  <a:schemeClr val="bg1"/>
                </a:solidFill>
              </a:rPr>
              <a:t>Ajustar la</a:t>
            </a:r>
            <a:r>
              <a:rPr lang="es-CL" dirty="0" smtClean="0"/>
              <a:t> </a:t>
            </a:r>
            <a:r>
              <a:rPr lang="es-CL" dirty="0" err="1" smtClean="0"/>
              <a:t>la</a:t>
            </a:r>
            <a:r>
              <a:rPr lang="es-CL" dirty="0" smtClean="0"/>
              <a:t> </a:t>
            </a:r>
            <a:r>
              <a:rPr lang="es-CL" dirty="0" smtClean="0">
                <a:solidFill>
                  <a:schemeClr val="bg1"/>
                </a:solidFill>
              </a:rPr>
              <a:t>primera práctica.</a:t>
            </a:r>
          </a:p>
          <a:p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800724" y="1124744"/>
            <a:ext cx="1363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ES" dirty="0" smtClean="0"/>
          </a:p>
          <a:p>
            <a:pPr lvl="0"/>
            <a:endParaRPr lang="es-ES" dirty="0"/>
          </a:p>
          <a:p>
            <a:pPr lvl="0"/>
            <a:r>
              <a:rPr lang="es-ES" dirty="0" err="1" smtClean="0">
                <a:solidFill>
                  <a:schemeClr val="bg1"/>
                </a:solidFill>
              </a:rPr>
              <a:t>Procu</a:t>
            </a:r>
            <a:r>
              <a:rPr lang="es-CL" dirty="0" err="1">
                <a:solidFill>
                  <a:schemeClr val="bg1"/>
                </a:solidFill>
              </a:rPr>
              <a:t>r</a:t>
            </a:r>
            <a:r>
              <a:rPr lang="es-CL" dirty="0" err="1" smtClean="0">
                <a:solidFill>
                  <a:schemeClr val="bg1"/>
                </a:solidFill>
              </a:rPr>
              <a:t>ar</a:t>
            </a:r>
            <a:r>
              <a:rPr lang="es-ES" dirty="0" smtClean="0">
                <a:solidFill>
                  <a:schemeClr val="bg1"/>
                </a:solidFill>
              </a:rPr>
              <a:t> la matriz</a:t>
            </a:r>
            <a:r>
              <a:rPr lang="es-CL" dirty="0" smtClean="0">
                <a:solidFill>
                  <a:schemeClr val="bg1"/>
                </a:solidFill>
              </a:rPr>
              <a:t> con casos puntuales. 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462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               Rúbrica Holística</a:t>
            </a:r>
            <a:endParaRPr lang="es-CL" dirty="0">
              <a:latin typeface="+mn-lt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467544" y="1628800"/>
            <a:ext cx="8208912" cy="144301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CL" sz="2400" dirty="0" smtClean="0"/>
              <a:t>Evalúa el trabajo de un estudiante como un todo. </a:t>
            </a:r>
          </a:p>
          <a:p>
            <a:pPr>
              <a:buFont typeface="Arial" pitchFamily="34" charset="0"/>
              <a:buChar char="•"/>
            </a:pPr>
            <a:endParaRPr lang="es-CL" sz="2400" dirty="0" smtClean="0"/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Se evalúa el todo del proceso o producto sin juzgar por separado las partes que lo componen.</a:t>
            </a:r>
            <a:endParaRPr lang="es-CL" sz="24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3568" y="3501008"/>
          <a:ext cx="7920880" cy="221400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960440"/>
                <a:gridCol w="3960440"/>
              </a:tblGrid>
              <a:tr h="4428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/>
                        <a:t>VENTAJAS</a:t>
                      </a:r>
                      <a:endParaRPr lang="es-C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/>
                        <a:t>DESVENTAJAS</a:t>
                      </a:r>
                      <a:endParaRPr lang="es-C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1206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" sz="1800" dirty="0"/>
                        <a:t>Más fáciles de elaborar y más rápidas de aplicar.</a:t>
                      </a:r>
                      <a:endParaRPr lang="es-CL" sz="1800" dirty="0"/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" sz="1800" dirty="0"/>
                        <a:t>Mayores índices de acuerdo </a:t>
                      </a:r>
                      <a:r>
                        <a:rPr lang="es-ES" sz="1800" dirty="0" smtClean="0"/>
                        <a:t>interjueces </a:t>
                      </a:r>
                      <a:r>
                        <a:rPr lang="es-ES" sz="1800" dirty="0"/>
                        <a:t>(son juicios globales).</a:t>
                      </a:r>
                      <a:endParaRPr lang="es-C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" sz="1800" dirty="0"/>
                        <a:t>Entregan información general acerca del desempeño.</a:t>
                      </a:r>
                      <a:endParaRPr lang="es-C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221</TotalTime>
  <Words>1188</Words>
  <Application>Microsoft Office PowerPoint</Application>
  <PresentationFormat>Presentación en pantalla (4:3)</PresentationFormat>
  <Paragraphs>96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Ion</vt:lpstr>
      <vt:lpstr>Presentación de PowerPoint</vt:lpstr>
      <vt:lpstr>¿Qué es una Rúbrica? </vt:lpstr>
      <vt:lpstr>USOS COMUNES DE LA RÚBRICA</vt:lpstr>
      <vt:lpstr>Ventajas Generales de las Rúbricas</vt:lpstr>
      <vt:lpstr>       Ventajas para el Docente</vt:lpstr>
      <vt:lpstr>       Ventajas para el Estudiante</vt:lpstr>
      <vt:lpstr>Componentes de una Rúbrica</vt:lpstr>
      <vt:lpstr>Pasos para construir Rúbricas</vt:lpstr>
      <vt:lpstr>               Rúbrica Holística</vt:lpstr>
      <vt:lpstr>Rúbrica Analítica</vt:lpstr>
      <vt:lpstr>¿Cómo definir el tipo de rúbrica a utilizar?</vt:lpstr>
      <vt:lpstr>Consideraciones Importantes para su uso: Preguntas necesarias…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mlaso</dc:creator>
  <cp:lastModifiedBy>AulaDigital</cp:lastModifiedBy>
  <cp:revision>35</cp:revision>
  <dcterms:created xsi:type="dcterms:W3CDTF">2012-11-14T17:56:22Z</dcterms:created>
  <dcterms:modified xsi:type="dcterms:W3CDTF">2018-06-05T17:25:49Z</dcterms:modified>
</cp:coreProperties>
</file>