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F5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7601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55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546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477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9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57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2572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4800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95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654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068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A0BA-CBD9-4B16-B786-4130F36B9C44}" type="datetimeFigureOut">
              <a:rPr lang="es-MX" smtClean="0"/>
              <a:t>03/09/2018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BF5FD-8005-4962-BFBC-B0BD418084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21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2F5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es-MX" sz="4800" b="1" u="sng" dirty="0" smtClean="0">
                <a:solidFill>
                  <a:srgbClr val="0070C0"/>
                </a:solidFill>
                <a:latin typeface="Berlin Sans FB Demi" panose="020E0802020502020306" pitchFamily="34" charset="0"/>
              </a:rPr>
              <a:t>TEACHER´S INSTRUCTIONS</a:t>
            </a:r>
            <a:endParaRPr lang="es-MX" sz="4800" b="1" u="sng" dirty="0">
              <a:solidFill>
                <a:srgbClr val="0070C0"/>
              </a:solidFill>
              <a:latin typeface="Berlin Sans FB Demi" panose="020E0802020502020306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987759"/>
              </p:ext>
            </p:extLst>
          </p:nvPr>
        </p:nvGraphicFramePr>
        <p:xfrm>
          <a:off x="179512" y="1412776"/>
          <a:ext cx="8784976" cy="5301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003548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59532"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b="1" dirty="0">
                        <a:latin typeface="Berlin Sans FB Demi" panose="020E0802020502020306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170" name="Picture 2" descr="Resultado de imagen para WATCH TV CLIPAR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40"/>
          <a:stretch/>
        </p:blipFill>
        <p:spPr bwMode="auto">
          <a:xfrm>
            <a:off x="2843808" y="1556792"/>
            <a:ext cx="1152128" cy="821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Resultado de imagen para TALK CLI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92896"/>
            <a:ext cx="936104" cy="74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Resultado de imagen para WRITE CLIPART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84"/>
          <a:stretch/>
        </p:blipFill>
        <p:spPr bwMode="auto">
          <a:xfrm>
            <a:off x="2951820" y="3310519"/>
            <a:ext cx="1044116" cy="766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8" descr="Resultado de imagen para LISTEN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78" name="Picture 10" descr="Imagen relacionad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245" y="4181761"/>
            <a:ext cx="857683" cy="75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Imagen relacionada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3" t="9077" r="9076" b="14648"/>
          <a:stretch/>
        </p:blipFill>
        <p:spPr bwMode="auto">
          <a:xfrm>
            <a:off x="3017401" y="5016294"/>
            <a:ext cx="978535" cy="788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Picture 14" descr="Resultado de imagen para SPELL CLIPART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896" y="5949280"/>
            <a:ext cx="962040" cy="639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6" name="Picture 18" descr="Resultado de imagen para CHECK CLIPART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279" t="11264" b="5419"/>
          <a:stretch/>
        </p:blipFill>
        <p:spPr bwMode="auto">
          <a:xfrm>
            <a:off x="7452320" y="1570973"/>
            <a:ext cx="823704" cy="807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20" descr="Resultado de imagen para CHECK CLIPART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85" b="3904"/>
          <a:stretch/>
        </p:blipFill>
        <p:spPr bwMode="auto">
          <a:xfrm>
            <a:off x="7524328" y="2399180"/>
            <a:ext cx="832480" cy="84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0" name="Picture 22" descr="Resultado de imagen para READ CLIPAR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736" y="3263880"/>
            <a:ext cx="848288" cy="85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4" descr="Resultado de imagen para MATCH CLIPAR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194" name="Picture 26" descr="Resultado de imagen para MATCH PENCIL CLIPAR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767" y="4149080"/>
            <a:ext cx="888257" cy="828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96" name="Picture 28" descr="Resultado de imagen para LOOK CLIPART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3" t="8833" r="18207" b="8401"/>
          <a:stretch/>
        </p:blipFill>
        <p:spPr bwMode="auto">
          <a:xfrm>
            <a:off x="7524328" y="5035624"/>
            <a:ext cx="753837" cy="76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30" descr="Resultado de imagen para UNDERLINE CLIP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7200" name="Picture 32" descr="Imagen relacionada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4" t="24522" r="18148" b="27140"/>
          <a:stretch/>
        </p:blipFill>
        <p:spPr bwMode="auto">
          <a:xfrm>
            <a:off x="7394703" y="5877239"/>
            <a:ext cx="1083257" cy="83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094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TEACHER´S INSTRUCTIONS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TEACHER´S INSTRUCTIONS</dc:title>
  <dc:creator>DELL!</dc:creator>
  <cp:lastModifiedBy>DELL!</cp:lastModifiedBy>
  <cp:revision>1</cp:revision>
  <dcterms:created xsi:type="dcterms:W3CDTF">2018-09-03T15:26:44Z</dcterms:created>
  <dcterms:modified xsi:type="dcterms:W3CDTF">2018-09-03T15:30:52Z</dcterms:modified>
</cp:coreProperties>
</file>