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2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80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05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9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83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4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648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50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78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37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83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375C-BA25-464D-B1C1-8E3DA0DC972A}" type="datetimeFigureOut">
              <a:rPr lang="es-MX" smtClean="0"/>
              <a:t>24/09/2018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59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CB8CE-9E01-4F57-8000-A83CAFE2F2ED}"/>
              </a:ext>
            </a:extLst>
          </p:cNvPr>
          <p:cNvSpPr txBox="1">
            <a:spLocks/>
          </p:cNvSpPr>
          <p:nvPr/>
        </p:nvSpPr>
        <p:spPr>
          <a:xfrm>
            <a:off x="338667" y="2245729"/>
            <a:ext cx="8466666" cy="227168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800" b="1" dirty="0"/>
              <a:t>Rubrica</a:t>
            </a:r>
          </a:p>
          <a:p>
            <a:pPr algn="ctr"/>
            <a:r>
              <a:rPr lang="es-MX" sz="2800" b="1" dirty="0"/>
              <a:t>Unidad 1 </a:t>
            </a:r>
          </a:p>
          <a:p>
            <a:pPr algn="ctr"/>
            <a:r>
              <a:rPr lang="es-ES" sz="2800" b="1" dirty="0"/>
              <a:t>Narrativa Autobiográfica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4755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540EE19-8BF9-44B6-B3F6-1F2960872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3E70A8-4086-4817-8A1E-EB6BFC43A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8E8421-4333-48CC-AF57-9363CD325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57" name="Imagen 1">
            <a:extLst>
              <a:ext uri="{FF2B5EF4-FFF2-40B4-BE49-F238E27FC236}">
                <a16:creationId xmlns:a16="http://schemas.microsoft.com/office/drawing/2014/main" id="{B1BA822E-F571-4533-8308-D4136ADC6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9" r="19643"/>
          <a:stretch>
            <a:fillRect/>
          </a:stretch>
        </p:blipFill>
        <p:spPr bwMode="auto">
          <a:xfrm>
            <a:off x="582613" y="457200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D715BCEC-117C-4F5E-BAF9-16674FE6437F}"/>
              </a:ext>
            </a:extLst>
          </p:cNvPr>
          <p:cNvSpPr txBox="1"/>
          <p:nvPr/>
        </p:nvSpPr>
        <p:spPr>
          <a:xfrm>
            <a:off x="1800226" y="118997"/>
            <a:ext cx="5691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ESCUELA NORMAL DE EDUCACIÒN PREESCOLAR</a:t>
            </a:r>
            <a:endParaRPr lang="es-MX" sz="24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E453D8F-E43A-40D0-84F9-3249B0217650}"/>
              </a:ext>
            </a:extLst>
          </p:cNvPr>
          <p:cNvSpPr/>
          <p:nvPr/>
        </p:nvSpPr>
        <p:spPr>
          <a:xfrm>
            <a:off x="2486475" y="1097738"/>
            <a:ext cx="4572000" cy="1874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SUJETO Y SU FORMACIÒN PROFESIONAL 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PROFA.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DOLORES PATRICIA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SEGOVIA GÒMEZ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 APRENDIZAJE UNIDAD 1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22BC1F3-C906-493D-8C02-85F26B782160}"/>
              </a:ext>
            </a:extLst>
          </p:cNvPr>
          <p:cNvSpPr/>
          <p:nvPr/>
        </p:nvSpPr>
        <p:spPr>
          <a:xfrm>
            <a:off x="582613" y="2850935"/>
            <a:ext cx="8379725" cy="4231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APRENDIZAJE:</a:t>
            </a:r>
            <a:r>
              <a:rPr lang="es-MX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Narrativa Autobiográfica.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A DESARROLLAR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b="1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marL="457200" algn="just">
              <a:spcAft>
                <a:spcPts val="0"/>
              </a:spcAft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DE PERFIL EGRESO: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Actúa de manera ética ante la diversidad de situaciones que se presentan en la práctica profesional. 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LISTA: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9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0A640B-95AE-4513-B160-143CA58D11FB}"/>
              </a:ext>
            </a:extLst>
          </p:cNvPr>
          <p:cNvSpPr txBox="1"/>
          <p:nvPr/>
        </p:nvSpPr>
        <p:spPr>
          <a:xfrm>
            <a:off x="503583" y="463826"/>
            <a:ext cx="836212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NARRATIVA AUTOBIOGRÀFICA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just"/>
            <a:r>
              <a:rPr lang="es-ES" dirty="0"/>
              <a:t>El alumno argumentara su postura frente a la concepción que se ha creado de la profesión docente, así como los aspectos que lo identifican con ella. </a:t>
            </a:r>
          </a:p>
          <a:p>
            <a:pPr algn="just"/>
            <a:r>
              <a:rPr lang="es-ES" dirty="0"/>
              <a:t>La narrativa autobiográfica aborda la trayectoria de vida del estudiante enfatizando en las condiciones sociales, culturales e históricas que han dado origen a la elección profesional de ser docente. </a:t>
            </a:r>
          </a:p>
          <a:p>
            <a:pPr algn="just"/>
            <a:r>
              <a:rPr lang="es-ES" dirty="0"/>
              <a:t>Aplicar en la narrativa los recursos conceptuales de la profesión docente, identidad y formación profesional. </a:t>
            </a:r>
          </a:p>
          <a:p>
            <a:pPr algn="just"/>
            <a:r>
              <a:rPr lang="es-ES" dirty="0"/>
              <a:t>Expone los motivos, razones, percepciones, expectativas e ideas que han construido a lo largo de las discusiones colectivas en torno a la profesión de la docencia. </a:t>
            </a:r>
          </a:p>
          <a:p>
            <a:r>
              <a:rPr lang="es-ES" dirty="0"/>
              <a:t>Expone los motivos, razones, percepciones, expectativas e ideas que ha construido a lo largo de las discusiones colectivas en torno a la profesión de la docencia.</a:t>
            </a:r>
            <a:endParaRPr lang="es-MX" dirty="0"/>
          </a:p>
          <a:p>
            <a:r>
              <a:rPr lang="es-ES" dirty="0"/>
              <a:t>Relaciona la elección personal con las exigencias sociales, educativas, culturales e ideológicas de la profesión docente.</a:t>
            </a:r>
            <a:endParaRPr lang="es-MX" dirty="0"/>
          </a:p>
          <a:p>
            <a:r>
              <a:rPr lang="es-ES" dirty="0"/>
              <a:t>Elabora conclusiones, fijando su postura personal de manera crítica y valorativa a partir de los debates colectivos y reflexiones personales </a:t>
            </a:r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246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9932576-45FF-4B50-8A4F-27A376895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" y="109440"/>
            <a:ext cx="7955970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3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31CC6C6-6779-4EEE-A4C5-3BA55D40F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0" y="272018"/>
            <a:ext cx="8296979" cy="658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7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244</Words>
  <Application>Microsoft Office PowerPoint</Application>
  <PresentationFormat>Carta (216 x 279 mm)</PresentationFormat>
  <Paragraphs>26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hernadez</dc:creator>
  <cp:lastModifiedBy>juan hernadez</cp:lastModifiedBy>
  <cp:revision>5</cp:revision>
  <dcterms:created xsi:type="dcterms:W3CDTF">2018-09-25T03:24:13Z</dcterms:created>
  <dcterms:modified xsi:type="dcterms:W3CDTF">2018-09-25T04:10:39Z</dcterms:modified>
</cp:coreProperties>
</file>