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3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8/29/2019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01532" y="2083592"/>
            <a:ext cx="6606862" cy="450761"/>
          </a:xfrm>
        </p:spPr>
        <p:txBody>
          <a:bodyPr/>
          <a:lstStyle/>
          <a:p>
            <a:r>
              <a:rPr lang="es-MX" sz="2000" dirty="0" smtClean="0"/>
              <a:t>Escuela normal de educacion preescolar</a:t>
            </a:r>
            <a:br>
              <a:rPr lang="es-MX" sz="2000" dirty="0" smtClean="0"/>
            </a:br>
            <a:r>
              <a:rPr lang="es-MX" sz="2000" dirty="0" smtClean="0"/>
              <a:t>licenciatura en educacion preescolar </a:t>
            </a:r>
            <a:br>
              <a:rPr lang="es-MX" sz="2000" dirty="0" smtClean="0"/>
            </a:br>
            <a:r>
              <a:rPr lang="es-MX" sz="2000" dirty="0" smtClean="0"/>
              <a:t>ciclo escolar 2019-2020 </a:t>
            </a:r>
            <a:endParaRPr lang="es-MX" sz="2000" dirty="0"/>
          </a:p>
        </p:txBody>
      </p:sp>
      <p:sp>
        <p:nvSpPr>
          <p:cNvPr id="3" name="Subtítulo 2"/>
          <p:cNvSpPr>
            <a:spLocks noGrp="1"/>
          </p:cNvSpPr>
          <p:nvPr>
            <p:ph type="subTitle" idx="1"/>
          </p:nvPr>
        </p:nvSpPr>
        <p:spPr/>
        <p:txBody>
          <a:bodyPr>
            <a:normAutofit fontScale="55000" lnSpcReduction="20000"/>
          </a:bodyPr>
          <a:lstStyle/>
          <a:p>
            <a:r>
              <a:rPr lang="es-MX" dirty="0" smtClean="0"/>
              <a:t>Materia: Optativo </a:t>
            </a:r>
          </a:p>
          <a:p>
            <a:r>
              <a:rPr lang="es-MX" dirty="0" smtClean="0"/>
              <a:t>Maestra: Eduarda Maldonado </a:t>
            </a:r>
            <a:r>
              <a:rPr lang="es-MX" dirty="0" err="1" smtClean="0"/>
              <a:t>Martinez</a:t>
            </a:r>
            <a:r>
              <a:rPr lang="es-MX" dirty="0" smtClean="0"/>
              <a:t> </a:t>
            </a:r>
          </a:p>
          <a:p>
            <a:r>
              <a:rPr lang="es-MX" dirty="0" smtClean="0"/>
              <a:t>Alumna: Itzel Sarahid Garcia Balderas </a:t>
            </a:r>
          </a:p>
          <a:p>
            <a:r>
              <a:rPr lang="es-MX" dirty="0" smtClean="0"/>
              <a:t>Grado: 3°              sección: B</a:t>
            </a:r>
          </a:p>
          <a:p>
            <a:r>
              <a:rPr lang="es-MX" dirty="0" smtClean="0"/>
              <a:t>Tema: enseñanza situada  autora </a:t>
            </a:r>
            <a:r>
              <a:rPr lang="es-MX" dirty="0" err="1" smtClean="0"/>
              <a:t>Diaz</a:t>
            </a:r>
            <a:r>
              <a:rPr lang="es-MX" dirty="0" smtClean="0"/>
              <a:t> Barriga </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072" y="2534353"/>
            <a:ext cx="1085782" cy="809629"/>
          </a:xfrm>
          <a:prstGeom prst="rect">
            <a:avLst/>
          </a:prstGeom>
        </p:spPr>
      </p:pic>
    </p:spTree>
    <p:extLst>
      <p:ext uri="{BB962C8B-B14F-4D97-AF65-F5344CB8AC3E}">
        <p14:creationId xmlns:p14="http://schemas.microsoft.com/office/powerpoint/2010/main" val="58914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9153" y="922755"/>
            <a:ext cx="9601196" cy="1303867"/>
          </a:xfrm>
        </p:spPr>
        <p:txBody>
          <a:bodyPr>
            <a:normAutofit fontScale="90000"/>
          </a:bodyPr>
          <a:lstStyle/>
          <a:p>
            <a:r>
              <a:rPr lang="es-MX" dirty="0" smtClean="0"/>
              <a:t>Le enseñanza situada centrada en practicas educativas autenticas: </a:t>
            </a:r>
            <a:endParaRPr lang="es-MX" dirty="0"/>
          </a:p>
        </p:txBody>
      </p:sp>
      <p:sp>
        <p:nvSpPr>
          <p:cNvPr id="3" name="Marcador de contenido 2"/>
          <p:cNvSpPr>
            <a:spLocks noGrp="1"/>
          </p:cNvSpPr>
          <p:nvPr>
            <p:ph idx="1"/>
          </p:nvPr>
        </p:nvSpPr>
        <p:spPr>
          <a:xfrm>
            <a:off x="700644" y="2521306"/>
            <a:ext cx="10065324" cy="3318936"/>
          </a:xfrm>
        </p:spPr>
        <p:txBody>
          <a:bodyPr>
            <a:normAutofit fontScale="92500" lnSpcReduction="10000"/>
          </a:bodyPr>
          <a:lstStyle/>
          <a:p>
            <a:r>
              <a:rPr lang="es-MX" dirty="0" smtClean="0"/>
              <a:t>La cognición situada asume diferentes formas principalmente vinculadas al concepto de “aprendizaje situado”, “comunidades de practica” y “participación periférica legitima”. Para muchos autores la cognición situada es la alternativa opuesta al a teoría computacional del procesamiento de la información. </a:t>
            </a:r>
          </a:p>
          <a:p>
            <a:r>
              <a:rPr lang="es-MX" dirty="0" smtClean="0"/>
              <a:t>Según el autor </a:t>
            </a:r>
            <a:r>
              <a:rPr lang="es-MX" dirty="0" err="1" smtClean="0"/>
              <a:t>baquero</a:t>
            </a:r>
            <a:r>
              <a:rPr lang="es-MX" dirty="0" smtClean="0"/>
              <a:t>(2002) menciona que el aprendizaje debe comprenderse como un proceso multidimensional de apropiación cultural, ya que se trata de una experiencia que involucra el pensamiento, la afectividad y la acción. El aprendizaje escolar en un proceso de en culturalización mediante el cual los estudiantes se integran gradualmente a una comunidad o cultura de practicas sociales, se comparte la idea que el hecho de aprender y hacer son acciones inseparables. </a:t>
            </a:r>
            <a:endParaRPr lang="es-MX" dirty="0"/>
          </a:p>
        </p:txBody>
      </p:sp>
    </p:spTree>
    <p:extLst>
      <p:ext uri="{BB962C8B-B14F-4D97-AF65-F5344CB8AC3E}">
        <p14:creationId xmlns:p14="http://schemas.microsoft.com/office/powerpoint/2010/main" val="303798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89413" y="1104405"/>
            <a:ext cx="9666514" cy="424731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MX" dirty="0" smtClean="0"/>
              <a:t>Según el autor jean </a:t>
            </a:r>
            <a:r>
              <a:rPr lang="es-MX" dirty="0" err="1" smtClean="0"/>
              <a:t>Leave</a:t>
            </a:r>
            <a:r>
              <a:rPr lang="es-MX" dirty="0" smtClean="0"/>
              <a:t> (1991) menciona que la cognición situada no implica algo concreto y particular o no generalizable implica una determinada practica social concentrada en otros aspectos o procesos sociales, esto puede definirse como situado en el sentido de que ocurre en un contexto y situación determinada y es resultado de la actividad de la persona. </a:t>
            </a:r>
          </a:p>
          <a:p>
            <a:pPr marL="285750" indent="-285750">
              <a:buClr>
                <a:schemeClr val="accent1"/>
              </a:buClr>
              <a:buFont typeface="Arial" panose="020B0604020202020204" pitchFamily="34" charset="0"/>
              <a:buChar char="•"/>
            </a:pPr>
            <a:r>
              <a:rPr lang="es-MX" dirty="0" smtClean="0"/>
              <a:t>Consideran que en buena medida el fracaso de las instituciones educativas reside en que se intenta enseñar un conocimiento inerte y descontextualizado de las situaciones en que se aprende y se emplea en la sociedad, debido a esto lo que se enseña en las aulas tiene una escasa motivación para los alumnos y se considera como apenas útil. </a:t>
            </a:r>
          </a:p>
          <a:p>
            <a:pPr marL="285750" indent="-285750">
              <a:buClr>
                <a:schemeClr val="accent1"/>
              </a:buClr>
              <a:buFont typeface="Arial" panose="020B0604020202020204" pitchFamily="34" charset="0"/>
              <a:buChar char="•"/>
            </a:pPr>
            <a:r>
              <a:rPr lang="es-MX" dirty="0" smtClean="0"/>
              <a:t>Brown, Collins y </a:t>
            </a:r>
            <a:r>
              <a:rPr lang="es-MX" dirty="0" err="1" smtClean="0"/>
              <a:t>Duguid</a:t>
            </a:r>
            <a:r>
              <a:rPr lang="es-MX" dirty="0" smtClean="0"/>
              <a:t> (1989)postulan que una enseñanza situada es la centrada en practicas educativas autenticas. Las practicas educativas manifiestan una ruptura entre el saber que y el saber como y donde el conocimiento es ajeno, autosuficiente e independiente  de las situaciones de la vida real o la sociedad. </a:t>
            </a:r>
          </a:p>
          <a:p>
            <a:r>
              <a:rPr lang="es-MX" dirty="0" smtClean="0"/>
              <a:t>Las practicas educativas autenticas requieren ser coherentes, significativas y propositivas, los aprendices se apropian de las practicas y herramientas culturales mediante la interacción con miembros mas experimentados esa hi cuando se da el proceso de andamiaje por parte de los enseñantes y los compañeros. </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8957" y="5171716"/>
            <a:ext cx="3652648" cy="1095145"/>
          </a:xfrm>
          <a:prstGeom prst="rect">
            <a:avLst/>
          </a:prstGeom>
        </p:spPr>
      </p:pic>
    </p:spTree>
    <p:extLst>
      <p:ext uri="{BB962C8B-B14F-4D97-AF65-F5344CB8AC3E}">
        <p14:creationId xmlns:p14="http://schemas.microsoft.com/office/powerpoint/2010/main" val="275159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21279" y="1353787"/>
            <a:ext cx="10402783" cy="397031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MX" dirty="0" smtClean="0"/>
              <a:t>De acuerdo con Wilson y </a:t>
            </a:r>
            <a:r>
              <a:rPr lang="es-MX" dirty="0" err="1" smtClean="0"/>
              <a:t>Mayers</a:t>
            </a:r>
            <a:r>
              <a:rPr lang="es-MX" dirty="0" smtClean="0"/>
              <a:t> (2000) se piensa que el aprendizaje es la adquisición de una competencia, habilitado capacidad y que en función de lo exitoso se juzga o valora al aprendiz. </a:t>
            </a:r>
          </a:p>
          <a:p>
            <a:r>
              <a:rPr lang="es-MX" dirty="0" smtClean="0"/>
              <a:t>El rol del docente requiere un acercamiento y comprensión desde el interior de la comunidad de aprendices asi como emplear la reflexión y observación participante en el grupo, asi el asi el diseño de la instrucción requiere una metodología de diseño participativo y la posibilidad de rediseñar las practicas educativas para función de los actores mismos. </a:t>
            </a:r>
          </a:p>
          <a:p>
            <a:pPr marL="285750" indent="-285750">
              <a:buClr>
                <a:schemeClr val="accent1"/>
              </a:buClr>
              <a:buFont typeface="Arial" panose="020B0604020202020204" pitchFamily="34" charset="0"/>
              <a:buChar char="•"/>
            </a:pPr>
            <a:r>
              <a:rPr lang="es-MX" dirty="0" smtClean="0"/>
              <a:t>Según los autores </a:t>
            </a:r>
            <a:r>
              <a:rPr lang="es-MX" dirty="0" err="1" smtClean="0"/>
              <a:t>Derry,Levin</a:t>
            </a:r>
            <a:r>
              <a:rPr lang="es-MX" dirty="0" smtClean="0"/>
              <a:t> y </a:t>
            </a:r>
            <a:r>
              <a:rPr lang="es-MX" dirty="0" err="1" smtClean="0"/>
              <a:t>Schauble</a:t>
            </a:r>
            <a:r>
              <a:rPr lang="es-MX" dirty="0" smtClean="0"/>
              <a:t> ( 1995) la autenticidad de una practica educativa se determina de acuerdo al grado de relevancia cultural de las actividades en que participa el estudiante asi como el tipo de nivel social al que promueven. </a:t>
            </a:r>
          </a:p>
          <a:p>
            <a:r>
              <a:rPr lang="es-MX" dirty="0" smtClean="0"/>
              <a:t>Dentro del aula se intenta hacer practicas o actividades científico-sociales para que los alumnos piensen o actúen como matemáticos, biólogos, historiadores etc. Sin embargo la enseñanza no transcurre en contextos significativos, no se enfrentan a situaciones reales ni problemas ni se promueve la reflexión en la acción por ejemplo la manera en la que los alumnos usan los diccionarios, los mapas geográficos, las formulas matemáticas distan mucho de como lo hacen los especialistas. Las practicas educativas autenticas potencian el aprendizaje significativo.</a:t>
            </a:r>
            <a:endParaRPr lang="es-MX" dirty="0"/>
          </a:p>
        </p:txBody>
      </p:sp>
    </p:spTree>
    <p:extLst>
      <p:ext uri="{BB962C8B-B14F-4D97-AF65-F5344CB8AC3E}">
        <p14:creationId xmlns:p14="http://schemas.microsoft.com/office/powerpoint/2010/main" val="356427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9153" y="922755"/>
            <a:ext cx="9601196" cy="1303867"/>
          </a:xfrm>
        </p:spPr>
        <p:txBody>
          <a:bodyPr>
            <a:normAutofit/>
          </a:bodyPr>
          <a:lstStyle/>
          <a:p>
            <a:pPr algn="l"/>
            <a:r>
              <a:rPr lang="es-MX" sz="2800" dirty="0" smtClean="0"/>
              <a:t>Enfoques </a:t>
            </a:r>
            <a:r>
              <a:rPr lang="es-MX" sz="2800" dirty="0" err="1" smtClean="0"/>
              <a:t>instruccionales</a:t>
            </a:r>
            <a:r>
              <a:rPr lang="es-MX" dirty="0" smtClean="0"/>
              <a:t>:</a:t>
            </a:r>
            <a:endParaRPr lang="es-MX" dirty="0"/>
          </a:p>
        </p:txBody>
      </p:sp>
      <p:sp>
        <p:nvSpPr>
          <p:cNvPr id="3" name="Marcador de contenido 2"/>
          <p:cNvSpPr>
            <a:spLocks noGrp="1"/>
          </p:cNvSpPr>
          <p:nvPr>
            <p:ph idx="1"/>
          </p:nvPr>
        </p:nvSpPr>
        <p:spPr>
          <a:xfrm>
            <a:off x="700644" y="2521306"/>
            <a:ext cx="10065324" cy="3318936"/>
          </a:xfrm>
        </p:spPr>
        <p:txBody>
          <a:bodyPr>
            <a:normAutofit fontScale="92500" lnSpcReduction="20000"/>
          </a:bodyPr>
          <a:lstStyle/>
          <a:p>
            <a:r>
              <a:rPr lang="es-MX" sz="2600" b="1" i="1" u="sng" dirty="0" smtClean="0"/>
              <a:t>Instrucción descontextualizada</a:t>
            </a:r>
            <a:r>
              <a:rPr lang="es-MX" dirty="0" smtClean="0"/>
              <a:t>: centrada en el profesor, quien transmite reglas y formulas para el calculo estadístico mientras los alumnos manifiestan receptividad donde se suelen proporcionar lecturas abstractas y descontextualizadas asi con ejercicios rutinarios.</a:t>
            </a:r>
          </a:p>
          <a:p>
            <a:r>
              <a:rPr lang="es-MX" sz="2600" b="1" i="1" u="sng" dirty="0" err="1" smtClean="0"/>
              <a:t>Analisis</a:t>
            </a:r>
            <a:r>
              <a:rPr lang="es-MX" sz="2600" b="1" i="1" u="sng" dirty="0" smtClean="0"/>
              <a:t> colaborativo de datos inventados</a:t>
            </a:r>
            <a:r>
              <a:rPr lang="es-MX" sz="2600" dirty="0" smtClean="0"/>
              <a:t>: </a:t>
            </a:r>
            <a:r>
              <a:rPr lang="es-MX" dirty="0" smtClean="0"/>
              <a:t>se realizan ejercicios colaborativos donde se aplican formulas, se asume que es mejor que el alumno haga algo que solo ser receptor. </a:t>
            </a:r>
          </a:p>
          <a:p>
            <a:r>
              <a:rPr lang="es-MX" sz="2600" b="1" i="1" u="sng" dirty="0" err="1" smtClean="0"/>
              <a:t>Instruccion</a:t>
            </a:r>
            <a:r>
              <a:rPr lang="es-MX" sz="2600" b="1" i="1" u="sng" dirty="0" smtClean="0"/>
              <a:t> basada en lecturas con ejemplos relevantes</a:t>
            </a:r>
            <a:r>
              <a:rPr lang="es-MX" dirty="0" smtClean="0"/>
              <a:t>: adapta el estilo de lectura de textos con contenidos relevantes y significativos que los alumnos pueden relacionar con conceptos y procedimientos mas importantes. </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007" y="1009952"/>
            <a:ext cx="2817342" cy="1216670"/>
          </a:xfrm>
          <a:prstGeom prst="rect">
            <a:avLst/>
          </a:prstGeom>
        </p:spPr>
      </p:pic>
    </p:spTree>
    <p:extLst>
      <p:ext uri="{BB962C8B-B14F-4D97-AF65-F5344CB8AC3E}">
        <p14:creationId xmlns:p14="http://schemas.microsoft.com/office/powerpoint/2010/main" val="711911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31917" y="1068779"/>
            <a:ext cx="9749641" cy="369331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s-MX" sz="2400" b="1" i="1" u="sng" dirty="0"/>
              <a:t>Análisis colaborativo de datos relevantes: </a:t>
            </a:r>
            <a:r>
              <a:rPr lang="es-MX" dirty="0"/>
              <a:t>modelo centrado en el estudiante, campo de conocimiento que busca inducir el razonamiento estadístico mediante la discusión </a:t>
            </a:r>
            <a:r>
              <a:rPr lang="es-MX" dirty="0" smtClean="0"/>
              <a:t>critica.</a:t>
            </a:r>
          </a:p>
          <a:p>
            <a:pPr>
              <a:buClr>
                <a:schemeClr val="accent1"/>
              </a:buClr>
            </a:pPr>
            <a:endParaRPr lang="es-MX" dirty="0" smtClean="0"/>
          </a:p>
          <a:p>
            <a:pPr marL="285750" indent="-285750">
              <a:buClr>
                <a:schemeClr val="accent1"/>
              </a:buClr>
              <a:buFont typeface="Arial" panose="020B0604020202020204" pitchFamily="34" charset="0"/>
              <a:buChar char="•"/>
            </a:pPr>
            <a:r>
              <a:rPr lang="es-MX" sz="2400" b="1" i="1" u="sng" dirty="0" smtClean="0"/>
              <a:t>Simulaciones situadas: </a:t>
            </a:r>
            <a:r>
              <a:rPr lang="es-MX" dirty="0" smtClean="0"/>
              <a:t>los alumnos participan colaborativamente en la resolución de problemas simulados o casos tomados de la vida real ejemplo: investigación clínica y psicológica, encuestas de opinión, experimentación social todo esto con la intención de que desarrollen el razonamiento de modelos mentales de ideas y conceptos estadísticos. </a:t>
            </a:r>
          </a:p>
          <a:p>
            <a:pPr>
              <a:buClr>
                <a:schemeClr val="accent1"/>
              </a:buClr>
            </a:pPr>
            <a:endParaRPr lang="es-MX" dirty="0" smtClean="0"/>
          </a:p>
          <a:p>
            <a:pPr marL="285750" indent="-285750">
              <a:buClr>
                <a:schemeClr val="accent1"/>
              </a:buClr>
              <a:buFont typeface="Arial" panose="020B0604020202020204" pitchFamily="34" charset="0"/>
              <a:buChar char="•"/>
            </a:pPr>
            <a:r>
              <a:rPr lang="es-MX" sz="2400" b="1" i="1" u="sng" dirty="0" smtClean="0"/>
              <a:t>Aprendizaje in situ: </a:t>
            </a:r>
            <a:r>
              <a:rPr lang="es-MX" dirty="0" smtClean="0"/>
              <a:t>se basa en el modelo contemporáneo de cognición situada, pretende desarrollar habilidades y conocimientos  propios de la profesión, asi como lo solución de problemas sociales, los alumnos presentan un problema de investigación real y plantean un modelo para la interpretación de la información. </a:t>
            </a: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122" y="4488873"/>
            <a:ext cx="2388733" cy="1635763"/>
          </a:xfrm>
          <a:prstGeom prst="rect">
            <a:avLst/>
          </a:prstGeom>
        </p:spPr>
      </p:pic>
    </p:spTree>
    <p:extLst>
      <p:ext uri="{BB962C8B-B14F-4D97-AF65-F5344CB8AC3E}">
        <p14:creationId xmlns:p14="http://schemas.microsoft.com/office/powerpoint/2010/main" val="52727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236</TotalTime>
  <Words>845</Words>
  <Application>Microsoft Office PowerPoint</Application>
  <PresentationFormat>Panorámica</PresentationFormat>
  <Paragraphs>26</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Garamond</vt:lpstr>
      <vt:lpstr>Orgánico</vt:lpstr>
      <vt:lpstr>Escuela normal de educacion preescolar licenciatura en educacion preescolar  ciclo escolar 2019-2020 </vt:lpstr>
      <vt:lpstr>Le enseñanza situada centrada en practicas educativas autenticas: </vt:lpstr>
      <vt:lpstr>Presentación de PowerPoint</vt:lpstr>
      <vt:lpstr>Presentación de PowerPoint</vt:lpstr>
      <vt:lpstr>Enfoques instruccionales:</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educacion preescolar licenciatura en educacion preescolar  ciclo escolar 2019-2020</dc:title>
  <dc:creator>itzel garcia</dc:creator>
  <cp:lastModifiedBy>itzel garcia</cp:lastModifiedBy>
  <cp:revision>13</cp:revision>
  <dcterms:created xsi:type="dcterms:W3CDTF">2019-08-29T22:03:30Z</dcterms:created>
  <dcterms:modified xsi:type="dcterms:W3CDTF">2019-08-30T02:00:11Z</dcterms:modified>
</cp:coreProperties>
</file>