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AE8D407-B49C-4CB1-A531-ADD2DA84DE63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07B8968-2357-4691-9C0E-F481345A4382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80214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D407-B49C-4CB1-A531-ADD2DA84DE63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8968-2357-4691-9C0E-F481345A43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100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D407-B49C-4CB1-A531-ADD2DA84DE63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8968-2357-4691-9C0E-F481345A43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01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D407-B49C-4CB1-A531-ADD2DA84DE63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8968-2357-4691-9C0E-F481345A43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1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AE8D407-B49C-4CB1-A531-ADD2DA84DE63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07B8968-2357-4691-9C0E-F481345A4382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593544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D407-B49C-4CB1-A531-ADD2DA84DE63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8968-2357-4691-9C0E-F481345A43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3086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D407-B49C-4CB1-A531-ADD2DA84DE63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8968-2357-4691-9C0E-F481345A43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6798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D407-B49C-4CB1-A531-ADD2DA84DE63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8968-2357-4691-9C0E-F481345A43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24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D407-B49C-4CB1-A531-ADD2DA84DE63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8968-2357-4691-9C0E-F481345A43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38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8AE8D407-B49C-4CB1-A531-ADD2DA84DE63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307B8968-2357-4691-9C0E-F481345A438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19346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8AE8D407-B49C-4CB1-A531-ADD2DA84DE63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307B8968-2357-4691-9C0E-F481345A43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954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AE8D407-B49C-4CB1-A531-ADD2DA84DE63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07B8968-2357-4691-9C0E-F481345A4382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5209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79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orient="horz" pos="400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720">
          <p15:clr>
            <a:srgbClr val="F26B43"/>
          </p15:clr>
        </p15:guide>
        <p15:guide id="4294967295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983346" y="1231238"/>
            <a:ext cx="900233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Licenciatura en Educación Preescolar</a:t>
            </a:r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Ciclo Escolar 2019-2020</a:t>
            </a: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Curso:</a:t>
            </a:r>
            <a:r>
              <a:rPr lang="es-MX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Optativo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s-MX" sz="2400" b="1" dirty="0" smtClean="0" bmk="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ocente: Eduarda </a:t>
            </a:r>
            <a:r>
              <a:rPr lang="es-MX" sz="2400" b="1" smtClean="0" bmk="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Maldonado Martínez.</a:t>
            </a:r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Alumna:</a:t>
            </a:r>
            <a:r>
              <a:rPr lang="es-MX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Karla Carolina García Saucedo        Nº  8</a:t>
            </a: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Quinto semestre</a:t>
            </a:r>
            <a:endParaRPr lang="es-MX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400" b="1" dirty="0"/>
              <a:t>UNIDAD DE APRENDIZAJE I. CARACTERÍSTICAS DEL CONTEXTO ESTATAL Y REGIONAL. </a:t>
            </a: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n 1" descr="https://lh6.googleusercontent.com/QqXfZlKbsVbqg9nN-gb46RwCtP4SshYlmpjhVYlTu85SEk2Uq35Hwx6H_mF2DGG5CIW46zHMQ2uHmPh3Psb2x5nwtjQ59TruH1q-z7e_kvnM7mAMU6KZoj-Hb-xdW0V0HIpQxTY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44" y="754871"/>
            <a:ext cx="1796046" cy="1796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403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841679" y="1395908"/>
            <a:ext cx="89894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/>
              <a:t>En la figura 1.4 se muestran seis posibles enfoques </a:t>
            </a:r>
            <a:r>
              <a:rPr lang="es-ES" sz="3200" dirty="0" err="1" smtClean="0"/>
              <a:t>instruccionales</a:t>
            </a:r>
            <a:r>
              <a:rPr lang="es-ES" sz="3200" dirty="0" smtClean="0"/>
              <a:t> que varían precisamente en su relevancia cultural y en la actividad social que propician, y así posibilitan o no aprendizajes significativos mediante la realización de prácticas educativas, que pueden ser auténticas o sucedáneas, en los términos que ya describimos. Lo que caracteriza a los seis enfoques </a:t>
            </a:r>
            <a:r>
              <a:rPr lang="es-ES" sz="3200" dirty="0" err="1" smtClean="0"/>
              <a:t>instruccionales</a:t>
            </a:r>
            <a:r>
              <a:rPr lang="es-ES" sz="3200" dirty="0" smtClean="0"/>
              <a:t> es lo siguiente: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43965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322232" y="888642"/>
            <a:ext cx="103331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/>
              <a:t>A su vez, </a:t>
            </a:r>
            <a:r>
              <a:rPr lang="es-ES" sz="2000" dirty="0" err="1" smtClean="0"/>
              <a:t>Jonassen</a:t>
            </a:r>
            <a:r>
              <a:rPr lang="es-ES" sz="2000" dirty="0" smtClean="0"/>
              <a:t> (2000) plantea la creación de ambientes de aprendizaje centrados en el alumno, donde destaca las metodologías de solución de problemas auténticos y la conducción de proyectos, mientras que </a:t>
            </a:r>
            <a:r>
              <a:rPr lang="es-ES" sz="2000" dirty="0" err="1" smtClean="0"/>
              <a:t>Kolodner</a:t>
            </a:r>
            <a:r>
              <a:rPr lang="es-ES" sz="2000" dirty="0" smtClean="0"/>
              <a:t> y </a:t>
            </a:r>
            <a:r>
              <a:rPr lang="es-ES" sz="2000" dirty="0" err="1" smtClean="0"/>
              <a:t>Guzdial</a:t>
            </a:r>
            <a:r>
              <a:rPr lang="es-ES" sz="2000" dirty="0" smtClean="0"/>
              <a:t> (2000) exponen el aprendizaje reflexivo y el razonamiento basado en casos. En un trabajo previo (Díaz Barriga, 2003b) vinculamos las siguientes estrategias de enseñanza-aprendizaje con las perspectivas situada y experiencial: </a:t>
            </a:r>
          </a:p>
          <a:p>
            <a:endParaRPr lang="es-E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/>
              <a:t>Método de proyectos.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/>
              <a:t>Aprendizaje centrado en la solución de problemas reales y en el análisis de casos.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/>
              <a:t>Prácticas situadas o aprendizaje in situ en escenarios reales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/>
              <a:t>Aprendizaje basado en el servicio en la comunidad (</a:t>
            </a:r>
            <a:r>
              <a:rPr lang="es-ES" sz="2000" dirty="0" err="1" smtClean="0"/>
              <a:t>service</a:t>
            </a:r>
            <a:r>
              <a:rPr lang="es-ES" sz="2000" dirty="0" smtClean="0"/>
              <a:t> </a:t>
            </a:r>
            <a:r>
              <a:rPr lang="es-ES" sz="2000" dirty="0" err="1" smtClean="0"/>
              <a:t>learning</a:t>
            </a:r>
            <a:r>
              <a:rPr lang="es-ES" sz="2000" dirty="0" smtClean="0"/>
              <a:t>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/>
              <a:t>Trabajo en equipos cooperativos. O Ejercicios, demostraciones y simulaciones situadas.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/>
              <a:t>Aprendizaje mediado por las nuevas tecnologías de la información y comunicación (NTIC) cuando éstas constituyan verdaderas herramientas cognitivas.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 smtClean="0"/>
          </a:p>
          <a:p>
            <a:r>
              <a:rPr lang="es-ES" sz="2000" dirty="0" smtClean="0"/>
              <a:t>Hay que reconocer que el desarrollo y aplicación de algunas de estas metodologías datan de hace varias décadas (p. ej., la enseñanza experiencial, el método de proyectos o el análisis de casos).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50598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18114" y="1085510"/>
            <a:ext cx="10439234" cy="4394988"/>
          </a:xfrm>
        </p:spPr>
        <p:txBody>
          <a:bodyPr/>
          <a:lstStyle/>
          <a:p>
            <a:r>
              <a:rPr lang="es-ES" sz="6600" dirty="0"/>
              <a:t>LA ENSEÑANZA SITUADA CENTRADA EN PRÁCTICAS EDUCATIVAS AUTÉNTICAS</a:t>
            </a:r>
            <a:endParaRPr lang="en-US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15044" y="5901922"/>
            <a:ext cx="8045373" cy="742279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Karla Carolina García Saucedo </a:t>
            </a:r>
          </a:p>
          <a:p>
            <a:r>
              <a:rPr lang="es-MX" dirty="0" smtClean="0"/>
              <a:t>Quinto semestre.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891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92685" y="1305960"/>
            <a:ext cx="976647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/>
              <a:t>El paradigma de la cognición situada representa una de las tendencias actuales más representativas y promisorias de la teoría sociocultural y de la actividad (</a:t>
            </a:r>
            <a:r>
              <a:rPr lang="es-ES" sz="2800" dirty="0" err="1" smtClean="0"/>
              <a:t>Daniels</a:t>
            </a:r>
            <a:r>
              <a:rPr lang="es-ES" sz="2800" dirty="0" smtClean="0"/>
              <a:t>, 2003) , la cognición situada asume diferentes formas, principal y directamente vinculadas con conceptos como "aprendizaje situado", "comunidades de práctica" y "participación periférica legítima", que aparecen en las obras de Jean Lave y </a:t>
            </a:r>
            <a:r>
              <a:rPr lang="es-ES" sz="2800" dirty="0" err="1" smtClean="0"/>
              <a:t>Ettiene</a:t>
            </a:r>
            <a:r>
              <a:rPr lang="es-ES" sz="2800" dirty="0" smtClean="0"/>
              <a:t> </a:t>
            </a:r>
            <a:r>
              <a:rPr lang="es-ES" sz="2800" dirty="0" err="1" smtClean="0"/>
              <a:t>Wegner</a:t>
            </a:r>
            <a:r>
              <a:rPr lang="es-ES" sz="2800" dirty="0" smtClean="0"/>
              <a:t> (Lave y </a:t>
            </a:r>
            <a:r>
              <a:rPr lang="es-ES" sz="2800" dirty="0" err="1" smtClean="0"/>
              <a:t>Wegner</a:t>
            </a:r>
            <a:r>
              <a:rPr lang="es-ES" sz="2800" dirty="0" smtClean="0"/>
              <a:t>, 1991; Lave, 1991a, 1991b; </a:t>
            </a:r>
            <a:r>
              <a:rPr lang="es-ES" sz="2800" dirty="0" err="1" smtClean="0"/>
              <a:t>Wegner</a:t>
            </a:r>
            <a:r>
              <a:rPr lang="es-ES" sz="2800" dirty="0" smtClean="0"/>
              <a:t>, 2001) s la cognición situada es la alternativa opuesta a la teoría computacional del procesamiento de información,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6910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60868" y="1302587"/>
            <a:ext cx="99854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No debe creerse que al hablar de cognición situada sólo se abarca el caso de aprendizajes concretos en situaciones muy localizadas o restrictivas, o que se excluye al pensamiento complejo o a la capacidad de transferir lo aprendido. Por el contrario, Jean Lave (1991, p. 84) aclara el término de cognición situada de la siguiente forma:</a:t>
            </a:r>
            <a:endParaRPr lang="en-US" sz="2400" dirty="0"/>
          </a:p>
        </p:txBody>
      </p:sp>
      <p:sp>
        <p:nvSpPr>
          <p:cNvPr id="5" name="Rectángulo 4"/>
          <p:cNvSpPr/>
          <p:nvPr/>
        </p:nvSpPr>
        <p:spPr>
          <a:xfrm>
            <a:off x="1360868" y="3994271"/>
            <a:ext cx="99854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Situado [... ] no implica algo concreto y particular, o no generalizable o no imaginario. Implica que una determinada práctica social está interconectada de múltiples maneras con otros aspectos de los procesos sociales en curso dentro de sistemas de actividad en muchos niveles de particularidad y generalidad.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4738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914660" y="2246120"/>
            <a:ext cx="882632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dirty="0" smtClean="0"/>
              <a:t>En síntesis es resultado de la actividad de la persona que aprende en interacción con otras personas en el marco de las prácticas sociales que promueve una comunidad determinada.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63686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66929" y="1334681"/>
            <a:ext cx="98566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/>
              <a:t>D</a:t>
            </a:r>
            <a:r>
              <a:rPr lang="es-ES" sz="3200" dirty="0" smtClean="0"/>
              <a:t>esde una visión </a:t>
            </a:r>
            <a:r>
              <a:rPr lang="es-ES" sz="3200" dirty="0" err="1" smtClean="0"/>
              <a:t>vigotskiana</a:t>
            </a:r>
            <a:r>
              <a:rPr lang="es-ES" sz="3200" dirty="0" smtClean="0"/>
              <a:t>, el aprendizaje implica el entendimiento e internalización de los símbolos y signos de la cultura y grupo social a que se pertenece, los aprendices se apropian de las prácticas y herramientas culturales mediante la interacción con miembros más experimentados; de ahí la importancia en esta aproximación de los procesos de andamiaje por parte del enseñante y los compañeros, la negociación mutua de significados y la construcción conjunta de los saberes.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26351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219200" y="765047"/>
            <a:ext cx="1034602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/>
              <a:t>La importancia de la influencia de los agentes educativos, que se traducen en prácticas pedagógicas deliberadas, en mecanismos de mediación y ayuda ajustada a las necesidades del alumno y del contexto, así como de las estrategias que fomenten un aprendizaje colaborativo o recíproco. Lo anterior implica que en la toma de decisiones pedagógicas y didácticas (delimitación de intenciones, selección y tratamiento de contenidos, previsión de estrategias docentes y para el aprendizaje, mecanismos de evaluación, entre otros) juega un papel protagónico la consideración de las situaciones reales en las que el sujeto ha recreado, recrea o deberá recrear el conocimiento que habrá de adquirir se en el escenario escolar (</a:t>
            </a:r>
            <a:r>
              <a:rPr lang="es-ES" sz="2800" dirty="0" err="1" smtClean="0"/>
              <a:t>Rigo</a:t>
            </a:r>
            <a:r>
              <a:rPr lang="es-ES" sz="2800" dirty="0" smtClean="0"/>
              <a:t>, 2005)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3439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28293" y="1318634"/>
            <a:ext cx="968920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/>
              <a:t>Por ello es que el rol del docente o del diseñador instruccional requiere un acercamiento y comprensión desde el interior de la comunidad de aprendices, así como el empleo de la reflexión y observación participante en el grupo. De esta forma, el diseño de la instrucción requiere una metodología de diseño participativo y la posibilidad continua de rediseñar las prácticas educativas con los actores mismos y en función de ellos.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02297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3733" t="9111" r="19390" b="10431"/>
          <a:stretch/>
        </p:blipFill>
        <p:spPr>
          <a:xfrm>
            <a:off x="2073498" y="463639"/>
            <a:ext cx="8706119" cy="588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19216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69</TotalTime>
  <Words>837</Words>
  <Application>Microsoft Office PowerPoint</Application>
  <PresentationFormat>Panorámica</PresentationFormat>
  <Paragraphs>32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Gill Sans MT</vt:lpstr>
      <vt:lpstr>Impact</vt:lpstr>
      <vt:lpstr>Times New Roman</vt:lpstr>
      <vt:lpstr>Badge</vt:lpstr>
      <vt:lpstr>Presentación de PowerPoint</vt:lpstr>
      <vt:lpstr>LA ENSEÑANZA SITUADA CENTRADA EN PRÁCTICAS EDUCATIVAS AUTÉNTICAS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ENSEÑANZA SITUADA CENTRADA EN PRÁCTICAS EDUCATIVAS AUTÉNTICAS</dc:title>
  <dc:creator>karla garcia</dc:creator>
  <cp:lastModifiedBy>karla garcia</cp:lastModifiedBy>
  <cp:revision>7</cp:revision>
  <dcterms:created xsi:type="dcterms:W3CDTF">2019-08-30T03:22:32Z</dcterms:created>
  <dcterms:modified xsi:type="dcterms:W3CDTF">2019-08-30T04:32:10Z</dcterms:modified>
</cp:coreProperties>
</file>