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91" r:id="rId17"/>
    <p:sldId id="292" r:id="rId18"/>
    <p:sldId id="293" r:id="rId19"/>
    <p:sldId id="258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77" r:id="rId30"/>
    <p:sldId id="279" r:id="rId31"/>
    <p:sldId id="280" r:id="rId32"/>
    <p:sldId id="259" r:id="rId33"/>
    <p:sldId id="261" r:id="rId34"/>
    <p:sldId id="260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D174-B7EC-44DE-9C4A-E371DE74BEA8}" type="datetimeFigureOut">
              <a:rPr lang="es-MX" smtClean="0"/>
              <a:pPr/>
              <a:t>04/09/2019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0729-843F-4884-BE68-064888353E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rofeo.blogspot.com/2017/07/actividades-y-planeacion-para-ensenar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rofeo.blogspot.com/2017/07/actividades-y-planeacion-para-ensenar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amaymaestra.com/2014/11/17/3-actividades-para-aprender-escribir-el-nombre-propi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peratejugando.com/espanol/loterias/loteria-abecedario-en-espanol-imprimir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iapositiv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Arial Black" pitchFamily="34" charset="0"/>
              </a:rPr>
              <a:t>Estrategias </a:t>
            </a:r>
            <a:br>
              <a:rPr lang="es-MX" b="1" dirty="0">
                <a:latin typeface="Arial Black" pitchFamily="34" charset="0"/>
              </a:rPr>
            </a:br>
            <a:r>
              <a:rPr lang="es-MX" b="1" dirty="0">
                <a:latin typeface="Arial Black" pitchFamily="34" charset="0"/>
              </a:rPr>
              <a:t>de</a:t>
            </a:r>
            <a:br>
              <a:rPr lang="es-MX" b="1" dirty="0">
                <a:latin typeface="Arial Black" pitchFamily="34" charset="0"/>
              </a:rPr>
            </a:br>
            <a:r>
              <a:rPr lang="es-MX" b="1" dirty="0">
                <a:latin typeface="Arial Black" pitchFamily="34" charset="0"/>
              </a:rPr>
              <a:t>aprendizaje preescolar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MX" b="1" dirty="0"/>
              <a:t>Letras rellenas de papel china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Se le entregara una hoja al niño con una letra del alfabeto, a cada niño le tocara una letra distinta.</a:t>
            </a:r>
          </a:p>
          <a:p>
            <a:r>
              <a:rPr lang="es-MX" dirty="0"/>
              <a:t>Posteriormente se le pedirá que la rellene con bolitas de papel china</a:t>
            </a:r>
          </a:p>
          <a:p>
            <a:r>
              <a:rPr lang="es-MX" dirty="0"/>
              <a:t>Al terminar, la maestra pedirá que pase la letra “A”  y así sucesivamente irán pasando según el abecedario </a:t>
            </a:r>
          </a:p>
          <a:p>
            <a:r>
              <a:rPr lang="es-MX" dirty="0"/>
              <a:t>Tendrán que ir repitiendo el sonido de la letra.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MX" b="1" dirty="0"/>
              <a:t>Letras rellenas de papel china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-Rellenar la letra con papel china sin salir de la línea.</a:t>
            </a:r>
          </a:p>
          <a:p>
            <a:endParaRPr lang="es-MX" dirty="0"/>
          </a:p>
        </p:txBody>
      </p:sp>
      <p:pic>
        <p:nvPicPr>
          <p:cNvPr id="4" name="Picture 2" descr="C:\Users\Usuario_2\Documents\s.jpg"/>
          <p:cNvPicPr>
            <a:picLocks noChangeAspect="1" noChangeArrowheads="1"/>
          </p:cNvPicPr>
          <p:nvPr/>
        </p:nvPicPr>
        <p:blipFill>
          <a:blip r:embed="rId2" cstate="print"/>
          <a:srcRect l="12598" t="12992" r="15748" b="49606"/>
          <a:stretch>
            <a:fillRect/>
          </a:stretch>
        </p:blipFill>
        <p:spPr bwMode="auto">
          <a:xfrm>
            <a:off x="2627784" y="2708920"/>
            <a:ext cx="3828196" cy="2664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MX" sz="4000" b="1" dirty="0"/>
              <a:t>Bibliografía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http://profeo.blogspot.com/2017/07/actividades-y-planeacion-para-ensenar.html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MX" dirty="0"/>
              <a:t>Plastilina Loca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Se le entregara a cada alumno una hoja con una letra del abecedario tanto en mayúscula como en minúscula.</a:t>
            </a:r>
          </a:p>
          <a:p>
            <a:r>
              <a:rPr lang="es-MX" dirty="0"/>
              <a:t>Se le pedirá que intente formar esas letras con la plastilina lo mas creativo posible y de un tamaño no tan pequeño.</a:t>
            </a:r>
          </a:p>
          <a:p>
            <a:r>
              <a:rPr lang="es-MX" dirty="0"/>
              <a:t>Al termino del tiempo dado, pasaran a hacer una demostración de sus letras y tendrán decir cual letra le toco.</a:t>
            </a:r>
          </a:p>
          <a:p>
            <a:r>
              <a:rPr lang="es-MX" dirty="0"/>
              <a:t>Regresaran a su lugar y por encima de la letra la repasaran con su dedo así como debe de ser el trazo.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MX" sz="4000" b="1" dirty="0"/>
              <a:t>Plastilina Loca </a:t>
            </a:r>
          </a:p>
        </p:txBody>
      </p:sp>
      <p:pic>
        <p:nvPicPr>
          <p:cNvPr id="4" name="Picture 3" descr="C:\Users\Usuario_2\Documents\letras-del-abecedario-para-imprimir-infantiles-grand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930226" cy="4525963"/>
          </a:xfrm>
          <a:prstGeom prst="rect">
            <a:avLst/>
          </a:prstGeom>
          <a:noFill/>
        </p:spPr>
      </p:pic>
      <p:pic>
        <p:nvPicPr>
          <p:cNvPr id="5" name="Picture 5" descr="C:\Users\Usuario_2\Documents\la-plastilina-pone-letras-abc-54618389.jpg"/>
          <p:cNvPicPr>
            <a:picLocks noChangeAspect="1" noChangeArrowheads="1"/>
          </p:cNvPicPr>
          <p:nvPr/>
        </p:nvPicPr>
        <p:blipFill>
          <a:blip r:embed="rId3" cstate="print"/>
          <a:srcRect b="22215"/>
          <a:stretch>
            <a:fillRect/>
          </a:stretch>
        </p:blipFill>
        <p:spPr bwMode="auto">
          <a:xfrm>
            <a:off x="4211960" y="1556792"/>
            <a:ext cx="3986806" cy="2282613"/>
          </a:xfrm>
          <a:prstGeom prst="rect">
            <a:avLst/>
          </a:prstGeom>
          <a:noFill/>
        </p:spPr>
      </p:pic>
      <p:pic>
        <p:nvPicPr>
          <p:cNvPr id="6" name="Picture 2" descr="C:\Users\Usuario_2\Documents\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10000"/>
            <a:ext cx="230505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MX" sz="4000" b="1" dirty="0"/>
              <a:t>Bibliografía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http://profeo.blogspot.com/2017/07/actividades-y-planeacion-para-ensenar.html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MX" dirty="0" smtClean="0"/>
              <a:t>¿Conocemos?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Realiza </a:t>
            </a:r>
            <a:r>
              <a:rPr lang="es-ES" dirty="0"/>
              <a:t>perforaciones sobre las placas gruesas con </a:t>
            </a:r>
            <a:r>
              <a:rPr lang="es-ES" dirty="0" smtClean="0"/>
              <a:t>letras impresas</a:t>
            </a:r>
            <a:r>
              <a:rPr lang="es-ES" dirty="0"/>
              <a:t>. </a:t>
            </a:r>
          </a:p>
          <a:p>
            <a:r>
              <a:rPr lang="es-ES" dirty="0" smtClean="0"/>
              <a:t>Pide </a:t>
            </a:r>
            <a:r>
              <a:rPr lang="es-ES" dirty="0"/>
              <a:t>a niñas y niños que siguiendo las líneas de perforaciones del contorno </a:t>
            </a:r>
            <a:r>
              <a:rPr lang="es-ES" dirty="0" smtClean="0"/>
              <a:t>de la letra, </a:t>
            </a:r>
            <a:r>
              <a:rPr lang="es-ES" dirty="0"/>
              <a:t>pasen un cordel o agujeta como si las estuvieran tejiendo. </a:t>
            </a:r>
          </a:p>
          <a:p>
            <a:r>
              <a:rPr lang="es-ES" dirty="0" smtClean="0"/>
              <a:t>Observa </a:t>
            </a:r>
            <a:r>
              <a:rPr lang="es-ES" dirty="0"/>
              <a:t>que ensarten el cordel por todas las perforaciones siguiendo la direccionalidad del trazo </a:t>
            </a:r>
            <a:r>
              <a:rPr lang="es-ES" dirty="0" smtClean="0"/>
              <a:t>de la letra. </a:t>
            </a:r>
            <a:r>
              <a:rPr lang="es-ES" dirty="0"/>
              <a:t>En el caso de niñas y niños de preescolar puedes repasar </a:t>
            </a:r>
            <a:r>
              <a:rPr lang="es-ES" dirty="0" smtClean="0"/>
              <a:t>las vocales o letras. </a:t>
            </a:r>
            <a:endParaRPr lang="es-ES" dirty="0"/>
          </a:p>
          <a:p>
            <a:r>
              <a:rPr lang="es-ES" dirty="0" smtClean="0"/>
              <a:t>Cierra </a:t>
            </a:r>
            <a:r>
              <a:rPr lang="es-ES" dirty="0"/>
              <a:t>la actividad cantando la canción </a:t>
            </a:r>
            <a:r>
              <a:rPr lang="es-ES" dirty="0" smtClean="0"/>
              <a:t>¨las vocales¨ o cantando ¨el abecedario¨.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999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MX" dirty="0" smtClean="0"/>
              <a:t>¿Conocemos?</a:t>
            </a:r>
            <a:endParaRPr lang="es-ES" dirty="0"/>
          </a:p>
        </p:txBody>
      </p:sp>
      <p:pic>
        <p:nvPicPr>
          <p:cNvPr id="6146" name="Picture 2" descr="Resultado de imagen para cosiendo letras actividad niÃ±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736"/>
            <a:ext cx="6048672" cy="32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6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MX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es-MX" dirty="0"/>
              <a:t>Libro: Fichero de actividades ¨Modelo de atención y cuidado inclusivo para niñas y niños del Programa de Estancias Infantiles para Apoyar a Madres Trabajadoras¨. </a:t>
            </a:r>
            <a:r>
              <a:rPr lang="es-MX" dirty="0" smtClean="0"/>
              <a:t>Página 27.</a:t>
            </a:r>
          </a:p>
        </p:txBody>
      </p:sp>
    </p:spTree>
    <p:extLst>
      <p:ext uri="{BB962C8B-B14F-4D97-AF65-F5344CB8AC3E}">
        <p14:creationId xmlns:p14="http://schemas.microsoft.com/office/powerpoint/2010/main" val="234840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  <a:solidFill>
            <a:srgbClr val="00B050"/>
          </a:solidFill>
        </p:spPr>
        <p:txBody>
          <a:bodyPr/>
          <a:lstStyle/>
          <a:p>
            <a:r>
              <a:rPr lang="es-MX" b="1" dirty="0"/>
              <a:t>Identificación de objetos</a:t>
            </a:r>
          </a:p>
        </p:txBody>
      </p:sp>
      <p:pic>
        <p:nvPicPr>
          <p:cNvPr id="4" name="3 Imagen" descr="01-Asociación-de-objeto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87824" cy="2808312"/>
          </a:xfrm>
          <a:prstGeom prst="rect">
            <a:avLst/>
          </a:prstGeom>
        </p:spPr>
      </p:pic>
      <p:pic>
        <p:nvPicPr>
          <p:cNvPr id="6" name="5 Imagen" descr="91X5WW6DoNL._SY606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771800" cy="2808312"/>
          </a:xfrm>
          <a:prstGeom prst="rect">
            <a:avLst/>
          </a:prstGeom>
        </p:spPr>
      </p:pic>
      <p:pic>
        <p:nvPicPr>
          <p:cNvPr id="7" name="6 Imagen" descr="8193d6e6d74d157629b0ee1b7023ac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933056"/>
            <a:ext cx="2771800" cy="2924944"/>
          </a:xfrm>
          <a:prstGeom prst="rect">
            <a:avLst/>
          </a:prstGeom>
        </p:spPr>
      </p:pic>
      <p:pic>
        <p:nvPicPr>
          <p:cNvPr id="8" name="7 Imagen" descr="Abeceda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5064"/>
            <a:ext cx="2987824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s-MX" b="1" dirty="0"/>
              <a:t>Identificación de letras</a:t>
            </a:r>
          </a:p>
        </p:txBody>
      </p:sp>
      <p:pic>
        <p:nvPicPr>
          <p:cNvPr id="4" name="3 Imagen" descr="L11_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0"/>
            <a:ext cx="2843808" cy="2780928"/>
          </a:xfrm>
          <a:prstGeom prst="rect">
            <a:avLst/>
          </a:prstGeom>
        </p:spPr>
      </p:pic>
      <p:pic>
        <p:nvPicPr>
          <p:cNvPr id="5" name="4 Imagen" descr="015287490b33df5f7622f20cb1183b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0"/>
            <a:ext cx="2987824" cy="2780928"/>
          </a:xfrm>
          <a:prstGeom prst="rect">
            <a:avLst/>
          </a:prstGeom>
        </p:spPr>
      </p:pic>
      <p:pic>
        <p:nvPicPr>
          <p:cNvPr id="9" name="8 Imagen" descr="pesca-las-letra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3056"/>
            <a:ext cx="2915816" cy="2924944"/>
          </a:xfrm>
          <a:prstGeom prst="rect">
            <a:avLst/>
          </a:prstGeom>
        </p:spPr>
      </p:pic>
      <p:pic>
        <p:nvPicPr>
          <p:cNvPr id="10" name="9 Imagen" descr="depositphotos_154389618-stock-illustration-abc-coloring-book-for-childr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933056"/>
            <a:ext cx="3059832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MX" sz="4800" dirty="0" smtClean="0"/>
              <a:t>Caja de juguetes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En la de plástico puedes poner semillas hasta el tope y colocar varios objetos de tal manera que se cubran y se oculten entre las semillas.</a:t>
            </a:r>
          </a:p>
          <a:p>
            <a:r>
              <a:rPr lang="es-MX" dirty="0" smtClean="0"/>
              <a:t>Pide a niñas y niños que por turnos busquen un objeto y conforme lo encuentran digan en voz alta su nombre o el sonido que los identifica, por ejemplo, un juguete de un animal, decir su nombre o su sonido característico.</a:t>
            </a:r>
          </a:p>
          <a:p>
            <a:r>
              <a:rPr lang="es-MX" dirty="0" smtClean="0"/>
              <a:t>Conforme niñas y niños encuentran los objetos, pide que los metan en el orificio en la caja de cartón.</a:t>
            </a:r>
          </a:p>
          <a:p>
            <a:r>
              <a:rPr lang="es-MX" dirty="0" smtClean="0"/>
              <a:t>Una vez que encontraron todos los objetos o juguetes, pide que nuevamente por turnos, saquen cada objeto mencionando su nombre, alguna característica, como se usa o el sonido que emite.</a:t>
            </a:r>
          </a:p>
          <a:p>
            <a:r>
              <a:rPr lang="es-MX" dirty="0" smtClean="0"/>
              <a:t>Cierra la actividad con un cuento corto sobre juguetes u objetos que usaron.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906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MX" sz="4800" dirty="0" smtClean="0"/>
              <a:t>Caja de juguetes</a:t>
            </a:r>
            <a:endParaRPr lang="es-E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81174"/>
            <a:ext cx="3851951" cy="438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503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MX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s-MX" dirty="0"/>
              <a:t>Libro: Fichero de actividades ¨Modelo de atención y cuidado inclusivo para niñas y niños del Programa de Estancias Infantiles para Apoyar a Madres Trabajadoras</a:t>
            </a:r>
            <a:r>
              <a:rPr lang="es-MX" dirty="0" smtClean="0"/>
              <a:t>¨. Página 39.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8905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MX" dirty="0" smtClean="0"/>
              <a:t>Sentidos divertidos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Venda </a:t>
            </a:r>
            <a:r>
              <a:rPr lang="es-ES" dirty="0"/>
              <a:t>los ojos a un grupo pequeño de niñas y niños. </a:t>
            </a:r>
          </a:p>
          <a:p>
            <a:r>
              <a:rPr lang="es-ES" dirty="0" smtClean="0"/>
              <a:t>Presenta </a:t>
            </a:r>
            <a:r>
              <a:rPr lang="es-ES" dirty="0"/>
              <a:t>diferentes tipos de frutas y pide que las exploren, tocando, oliendo y probando a fin de que puedan adivinar qué fruta es. </a:t>
            </a:r>
          </a:p>
          <a:p>
            <a:r>
              <a:rPr lang="es-ES" dirty="0" smtClean="0"/>
              <a:t>Pide </a:t>
            </a:r>
            <a:r>
              <a:rPr lang="es-ES" dirty="0"/>
              <a:t>al resto del grupo que observe con atención y en silencio. </a:t>
            </a:r>
          </a:p>
          <a:p>
            <a:r>
              <a:rPr lang="es-ES" dirty="0" smtClean="0"/>
              <a:t>Permite </a:t>
            </a:r>
            <a:r>
              <a:rPr lang="es-ES" dirty="0"/>
              <a:t>que otras niñas y niños puedan tener la experiencia. </a:t>
            </a:r>
          </a:p>
          <a:p>
            <a:r>
              <a:rPr lang="es-ES" dirty="0" smtClean="0"/>
              <a:t>Cierra </a:t>
            </a:r>
            <a:r>
              <a:rPr lang="es-ES" dirty="0"/>
              <a:t>la actividad preparando una ensalada de frutas al ritmo de una melodía para comerla a la hora del refrigerio.</a:t>
            </a:r>
          </a:p>
        </p:txBody>
      </p:sp>
    </p:spTree>
    <p:extLst>
      <p:ext uri="{BB962C8B-B14F-4D97-AF65-F5344CB8AC3E}">
        <p14:creationId xmlns:p14="http://schemas.microsoft.com/office/powerpoint/2010/main" val="1589986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MX" dirty="0" smtClean="0"/>
              <a:t>Sentidos divertidos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52" y="1772816"/>
            <a:ext cx="3198088" cy="460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865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MX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s-MX" dirty="0"/>
              <a:t>Libro: Fichero de actividades ¨Modelo de atención y cuidado inclusivo para niñas y niños del Programa de Estancias Infantiles para Apoyar a Madres Trabajadoras</a:t>
            </a:r>
            <a:r>
              <a:rPr lang="es-MX" dirty="0" smtClean="0"/>
              <a:t>¨. Página 58.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218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MX" dirty="0" smtClean="0"/>
              <a:t>Sonidos divertidos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Es </a:t>
            </a:r>
            <a:r>
              <a:rPr lang="es-ES" dirty="0"/>
              <a:t>un juego de lotería donde se reproduce el sonido de los animales u objetos y se verifica la posesión del mismo física o gráficamente. </a:t>
            </a:r>
          </a:p>
          <a:p>
            <a:r>
              <a:rPr lang="es-ES" dirty="0" smtClean="0"/>
              <a:t>Se </a:t>
            </a:r>
            <a:r>
              <a:rPr lang="es-ES" dirty="0"/>
              <a:t>asignan cinco imágenes de animales u objetos a cada participante; a niñas y niños con discapacidad visual se les dan cinco representaciones físicas. </a:t>
            </a:r>
          </a:p>
          <a:p>
            <a:r>
              <a:rPr lang="es-ES" dirty="0" smtClean="0"/>
              <a:t>Se </a:t>
            </a:r>
            <a:r>
              <a:rPr lang="es-ES" dirty="0"/>
              <a:t>reproducen tres veces los sonidos de cada uno de los animales u objetos. </a:t>
            </a:r>
          </a:p>
          <a:p>
            <a:r>
              <a:rPr lang="es-ES" dirty="0" smtClean="0"/>
              <a:t>El </a:t>
            </a:r>
            <a:r>
              <a:rPr lang="es-ES" dirty="0"/>
              <a:t>niño o niña que reconozca el sonido, menciona de qué animal u objeto se trata. </a:t>
            </a:r>
          </a:p>
          <a:p>
            <a:r>
              <a:rPr lang="es-ES" dirty="0" smtClean="0"/>
              <a:t>Gana </a:t>
            </a:r>
            <a:r>
              <a:rPr lang="es-ES" dirty="0"/>
              <a:t>el niño o niña que reconoce más animales u objetos de su tablero. Se puede cambiar el orden de reproducción y las imágenes para volver a comenzar el juego. </a:t>
            </a:r>
          </a:p>
          <a:p>
            <a:r>
              <a:rPr lang="es-ES" dirty="0" smtClean="0"/>
              <a:t>Cierra </a:t>
            </a:r>
            <a:r>
              <a:rPr lang="es-ES" dirty="0"/>
              <a:t>recogiendo el material y guardándolo al ritmo de alguna canción.</a:t>
            </a:r>
          </a:p>
        </p:txBody>
      </p:sp>
    </p:spTree>
    <p:extLst>
      <p:ext uri="{BB962C8B-B14F-4D97-AF65-F5344CB8AC3E}">
        <p14:creationId xmlns:p14="http://schemas.microsoft.com/office/powerpoint/2010/main" val="2957602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MX" dirty="0" smtClean="0"/>
              <a:t>Sonidos divertidos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580606" cy="430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123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MX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91640"/>
            <a:ext cx="8229600" cy="4525963"/>
          </a:xfrm>
        </p:spPr>
        <p:txBody>
          <a:bodyPr/>
          <a:lstStyle/>
          <a:p>
            <a:r>
              <a:rPr lang="es-MX" dirty="0"/>
              <a:t>Libro: Fichero de actividades ¨Modelo de atención y cuidado inclusivo para niñas y niños del Programa de Estancias Infantiles para Apoyar a Madres Trabajadoras¨. </a:t>
            </a:r>
            <a:r>
              <a:rPr lang="es-MX" dirty="0" smtClean="0"/>
              <a:t>Página 67.</a:t>
            </a:r>
          </a:p>
        </p:txBody>
      </p:sp>
    </p:spTree>
    <p:extLst>
      <p:ext uri="{BB962C8B-B14F-4D97-AF65-F5344CB8AC3E}">
        <p14:creationId xmlns:p14="http://schemas.microsoft.com/office/powerpoint/2010/main" val="2355472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41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Exagerando los movimientos de la boca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Sienta a los niños y niñas en circulo.</a:t>
            </a:r>
          </a:p>
          <a:p>
            <a:r>
              <a:rPr lang="es-MX" dirty="0" smtClean="0"/>
              <a:t>Muéstrales las tarjetas de imágenes y a manera de juego se tratara de nombrar el nombre de la imagen exagerando los movimientos de la boca para pronunciarlos.</a:t>
            </a:r>
          </a:p>
          <a:p>
            <a:r>
              <a:rPr lang="es-MX" dirty="0" smtClean="0"/>
              <a:t>Finaliza pidiéndoles que hagan muecas frente al espejo o un reflejo con la boca abierta y cerrada para relajar los músculos, por dos minutos.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125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s-MX" b="1" dirty="0"/>
              <a:t>Identificación de letras</a:t>
            </a:r>
          </a:p>
        </p:txBody>
      </p:sp>
      <p:pic>
        <p:nvPicPr>
          <p:cNvPr id="5" name="4 Imagen" descr="identifi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3995936" cy="3645024"/>
          </a:xfrm>
          <a:prstGeom prst="rect">
            <a:avLst/>
          </a:prstGeom>
        </p:spPr>
      </p:pic>
      <p:pic>
        <p:nvPicPr>
          <p:cNvPr id="2050" name="Picture 2" descr="Resultado de imagen para rompecabezas de letras para niÃ±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779912" cy="500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Exagerando los movimientos de la boca</a:t>
            </a:r>
            <a:endParaRPr lang="es-ES" dirty="0"/>
          </a:p>
        </p:txBody>
      </p:sp>
      <p:pic>
        <p:nvPicPr>
          <p:cNvPr id="2050" name="Picture 2" descr="Resultado de imagen para maestra mostrando imagenes de objetos a niÃ±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52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MX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s-MX" dirty="0" smtClean="0"/>
              <a:t>Libro: Fichero de actividades ¨Modelo de atención y cuidado inclusivo para niñas y niños del Programa de Estancias Infantiles para Apoyar a Madres Trabajadoras¨. Página 85.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7778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es-MX" b="1" dirty="0"/>
              <a:t>Ordenar imágenes en narración</a:t>
            </a:r>
          </a:p>
        </p:txBody>
      </p:sp>
      <p:pic>
        <p:nvPicPr>
          <p:cNvPr id="3" name="2 Imagen" descr="75774d04390e515e0a9ec827779bac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07904" cy="2780928"/>
          </a:xfrm>
          <a:prstGeom prst="rect">
            <a:avLst/>
          </a:prstGeom>
        </p:spPr>
      </p:pic>
      <p:pic>
        <p:nvPicPr>
          <p:cNvPr id="4" name="3 Imagen" descr="628203f0db3622fc8935773c39a68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00" y="0"/>
            <a:ext cx="3708000" cy="2780928"/>
          </a:xfrm>
          <a:prstGeom prst="rect">
            <a:avLst/>
          </a:prstGeom>
        </p:spPr>
      </p:pic>
      <p:pic>
        <p:nvPicPr>
          <p:cNvPr id="5" name="4 Imagen" descr="f28f4df9dbfa435c81e25cee39a3d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5" y="3861048"/>
            <a:ext cx="3635896" cy="2996952"/>
          </a:xfrm>
          <a:prstGeom prst="rect">
            <a:avLst/>
          </a:prstGeom>
        </p:spPr>
      </p:pic>
      <p:pic>
        <p:nvPicPr>
          <p:cNvPr id="6" name="5 Imagen" descr="ad9ab18d0920d886af2a51b31dd9739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61048"/>
            <a:ext cx="3779912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5455768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s-MX" b="1" dirty="0"/>
              <a:t>Ordenar imágenes </a:t>
            </a:r>
            <a:br>
              <a:rPr lang="es-MX" b="1" dirty="0"/>
            </a:br>
            <a:r>
              <a:rPr lang="es-MX" b="1" dirty="0"/>
              <a:t>en narración</a:t>
            </a:r>
          </a:p>
        </p:txBody>
      </p:sp>
      <p:pic>
        <p:nvPicPr>
          <p:cNvPr id="5" name="4 Imagen" descr="03f8d3429295bed997e88a5790b5e5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3923928" cy="4797152"/>
          </a:xfrm>
          <a:prstGeom prst="rect">
            <a:avLst/>
          </a:prstGeom>
        </p:spPr>
      </p:pic>
      <p:pic>
        <p:nvPicPr>
          <p:cNvPr id="7" name="6 Imagen" descr="304fa0416950f90e685f4b605b79bc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0"/>
            <a:ext cx="370790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340" y="836712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es-MX" b="1" dirty="0"/>
              <a:t>Diálogos formales e informales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C229F12-1DA8-4701-9DD4-1BC05D4FB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6921"/>
            <a:ext cx="4968552" cy="2171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MX" sz="4000" b="1" dirty="0"/>
              <a:t>Rompecabezas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Se escribirá el nombre del alumno en dos hojas.</a:t>
            </a:r>
          </a:p>
          <a:p>
            <a:r>
              <a:rPr lang="es-MX" dirty="0"/>
              <a:t>Una quedara como patrón mientras la otra será recortada letra por letra.</a:t>
            </a:r>
          </a:p>
          <a:p>
            <a:r>
              <a:rPr lang="es-MX" dirty="0"/>
              <a:t>Se desacomodaran las letras recortadas y se le pedirá al alumno que las acomode de forma que escriba su nombre letra por letra.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/>
              <a:t>   Edad recomendada: 3 a 4 años (primer grado de preescolar).</a:t>
            </a:r>
          </a:p>
          <a:p>
            <a:pPr>
              <a:buNone/>
            </a:pPr>
            <a:r>
              <a:rPr lang="es-MX" dirty="0"/>
              <a:t> 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uario_2\Document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3472262" cy="4929411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MX" sz="4000" b="1" dirty="0"/>
              <a:t>Rompecabezas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MX" sz="4000" b="1" dirty="0"/>
              <a:t>Bibliografía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Rompecabezas: http://mamaymaestra.com/2014/11/17/3-actividades-para-aprender-escribir-el-nombre-propio/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MX" sz="4000" b="1" dirty="0"/>
              <a:t>Bingo ABC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Al termino de cada sesión de temas de abecedario se le pondrá a jugar bingo al alumno.</a:t>
            </a:r>
          </a:p>
          <a:p>
            <a:r>
              <a:rPr lang="es-MX" dirty="0"/>
              <a:t>Tablas de 3x3. </a:t>
            </a:r>
          </a:p>
          <a:p>
            <a:r>
              <a:rPr lang="es-MX" dirty="0"/>
              <a:t>El primero en llenar toda su tabla, ganara.</a:t>
            </a:r>
          </a:p>
          <a:p>
            <a:r>
              <a:rPr lang="es-MX" dirty="0"/>
              <a:t>Quedara a decisión de la maestra si decide dar algún premio a quien gane.</a:t>
            </a:r>
          </a:p>
          <a:p>
            <a:endParaRPr lang="es-MX" dirty="0"/>
          </a:p>
          <a:p>
            <a:r>
              <a:rPr lang="es-MX" dirty="0"/>
              <a:t>Actividad recomendada: 3-4 años( primer grado de preescolar). 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MX" sz="4000" b="1" dirty="0"/>
              <a:t>Bingo ABC</a:t>
            </a:r>
          </a:p>
        </p:txBody>
      </p:sp>
      <p:pic>
        <p:nvPicPr>
          <p:cNvPr id="5" name="Picture 2" descr="C:\Users\Usuario_2\Documents\loteria_español_ab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798" y="1600200"/>
            <a:ext cx="507240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https://www.superatejugando.com/espanol/loterias/loteria-abecedario-en-espanol-imprimir.html</a:t>
            </a:r>
            <a:endParaRPr lang="es-MX" dirty="0"/>
          </a:p>
          <a:p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MX" sz="4000" b="1" dirty="0"/>
              <a:t>Bibliografía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1037</Words>
  <Application>Microsoft Office PowerPoint</Application>
  <PresentationFormat>Presentación en pantalla (4:3)</PresentationFormat>
  <Paragraphs>87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Estrategias  de aprendizaje preescolar</vt:lpstr>
      <vt:lpstr>Identificación de letras</vt:lpstr>
      <vt:lpstr>Identificación de letras</vt:lpstr>
      <vt:lpstr>Rompecabezas </vt:lpstr>
      <vt:lpstr>Rompecabezas </vt:lpstr>
      <vt:lpstr>Bibliografía </vt:lpstr>
      <vt:lpstr>Bingo ABC</vt:lpstr>
      <vt:lpstr>Bingo ABC</vt:lpstr>
      <vt:lpstr>Bibliografía</vt:lpstr>
      <vt:lpstr>Letras rellenas de papel china</vt:lpstr>
      <vt:lpstr>Letras rellenas de papel china</vt:lpstr>
      <vt:lpstr>Bibliografía</vt:lpstr>
      <vt:lpstr>Plastilina Loca </vt:lpstr>
      <vt:lpstr>Plastilina Loca </vt:lpstr>
      <vt:lpstr>Bibliografía</vt:lpstr>
      <vt:lpstr>¿Conocemos?</vt:lpstr>
      <vt:lpstr>¿Conocemos?</vt:lpstr>
      <vt:lpstr>Bibliografía</vt:lpstr>
      <vt:lpstr>Identificación de objetos</vt:lpstr>
      <vt:lpstr>Caja de juguetes</vt:lpstr>
      <vt:lpstr>Caja de juguetes</vt:lpstr>
      <vt:lpstr>Bibliografía</vt:lpstr>
      <vt:lpstr>Sentidos divertidos</vt:lpstr>
      <vt:lpstr>Sentidos divertidos</vt:lpstr>
      <vt:lpstr>Bibliografía</vt:lpstr>
      <vt:lpstr>Sonidos divertidos</vt:lpstr>
      <vt:lpstr>Sonidos divertidos</vt:lpstr>
      <vt:lpstr>Bibliografía</vt:lpstr>
      <vt:lpstr>Exagerando los movimientos de la boca</vt:lpstr>
      <vt:lpstr>Exagerando los movimientos de la boca</vt:lpstr>
      <vt:lpstr>Bibliografía</vt:lpstr>
      <vt:lpstr>Ordenar imágenes en narración</vt:lpstr>
      <vt:lpstr>Ordenar imágenes  en narración</vt:lpstr>
      <vt:lpstr>Diálogos formales e informales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gaby</dc:creator>
  <cp:lastModifiedBy>Yaneth Muñoz</cp:lastModifiedBy>
  <cp:revision>40</cp:revision>
  <dcterms:created xsi:type="dcterms:W3CDTF">2019-09-01T15:11:57Z</dcterms:created>
  <dcterms:modified xsi:type="dcterms:W3CDTF">2019-09-05T04:56:32Z</dcterms:modified>
</cp:coreProperties>
</file>