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6" r:id="rId2"/>
    <p:sldId id="292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93" r:id="rId11"/>
    <p:sldId id="274" r:id="rId12"/>
    <p:sldId id="275" r:id="rId13"/>
    <p:sldId id="276" r:id="rId14"/>
    <p:sldId id="277" r:id="rId15"/>
    <p:sldId id="278" r:id="rId16"/>
    <p:sldId id="279" r:id="rId17"/>
    <p:sldId id="294" r:id="rId18"/>
    <p:sldId id="280" r:id="rId19"/>
    <p:sldId id="281" r:id="rId20"/>
    <p:sldId id="282" r:id="rId21"/>
    <p:sldId id="283" r:id="rId22"/>
    <p:sldId id="284" r:id="rId23"/>
    <p:sldId id="285" r:id="rId24"/>
    <p:sldId id="295" r:id="rId25"/>
    <p:sldId id="286" r:id="rId26"/>
    <p:sldId id="287" r:id="rId27"/>
    <p:sldId id="288" r:id="rId28"/>
    <p:sldId id="289" r:id="rId29"/>
    <p:sldId id="290" r:id="rId30"/>
    <p:sldId id="291" r:id="rId31"/>
    <p:sldId id="296" r:id="rId3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49" d="100"/>
          <a:sy n="49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8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5FA3BDC-35D7-4AF3-BE75-4D39EA9D27D0}" type="datetime1">
              <a:rPr lang="es-ES" smtClean="0"/>
              <a:t>03/09/2019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EA21AD-3BA7-4B49-9DF1-2171993A801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BEF37-C285-46C8-972E-B39062BCD314}" type="datetime1">
              <a:rPr lang="es-ES" noProof="0" smtClean="0"/>
              <a:t>03/09/2019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669046-D62F-49D8-96B7-3C014DC234D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729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o 103" descr="Grupo de varias flores en la parte inferior de la diapositiva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orma libre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" name="Línea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11" name="Grupo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orma libre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  <p:sp>
            <p:nvSpPr>
              <p:cNvPr id="13" name="Forma libre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4" name="Forma libre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sp>
          <p:nvSpPr>
            <p:cNvPr id="15" name="Forma libre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grpSp>
          <p:nvGrpSpPr>
            <p:cNvPr id="20" name="Grupo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orma libre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2" name="Forma libre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23" name="Forma libre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Línea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" name="Forma libre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" name="Forma libre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" name="Forma libre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8" name="Elipse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9" name="Elipse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0" name="Elipse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41" name="Grupo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orma libre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43" name="Forma libre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44" name="Forma libre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45" name="Forma libre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46" name="Forma libre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</p:grpSp>
        <p:sp>
          <p:nvSpPr>
            <p:cNvPr id="47" name="Forma libre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8" name="Forma libre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9" name="Forma libre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0" name="Forma libre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1" name="Forma libre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2" name="Elipse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53" name="Forma libre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Línea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56" name="Grupo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orma libre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  <p:sp>
            <p:nvSpPr>
              <p:cNvPr id="58" name="Forma libre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59" name="Forma libre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sp>
          <p:nvSpPr>
            <p:cNvPr id="60" name="Forma libre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1" name="Forma libre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grpSp>
          <p:nvGrpSpPr>
            <p:cNvPr id="65" name="Grupo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orma libre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7" name="Forma libre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68" name="Forma libre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9" name="Forma libre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0" name="Forma libre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1" name="Forma libre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2" name="Forma libre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3" name="Forma libre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4" name="Forma libre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5" name="Forma libre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6" name="Línea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7" name="Forma libre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8" name="Forma libre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9" name="Forma libre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0" name="Forma libre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1" name="Forma libre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2" name="Forma libre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3" name="Elipse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4" name="Elipse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5" name="Elipse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86" name="Grupo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orma libre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88" name="Forma libre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89" name="Forma libre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90" name="Forma libre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91" name="Forma libre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</p:grpSp>
        <p:sp>
          <p:nvSpPr>
            <p:cNvPr id="92" name="Forma libre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7" name="Elipse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98" name="Grupo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orma libre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00" name="Forma libre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01" name="Forma libre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02" name="Forma libre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  <p:sp>
            <p:nvSpPr>
              <p:cNvPr id="103" name="Forma libre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 rtlCol="0"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F49B64-10A7-4BEB-A47F-1E87B32A6590}" type="datetime1">
              <a:rPr lang="es-ES" noProof="0" smtClean="0"/>
              <a:t>03/09/2019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89EF76-11A7-4FCD-919C-6CBFAE6CAA80}" type="datetime1">
              <a:rPr lang="es-ES" noProof="0" smtClean="0"/>
              <a:t>03/09/2019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BB9568-BB86-48F4-A7F3-402489554A41}" type="datetime1">
              <a:rPr lang="es-ES" noProof="0" smtClean="0"/>
              <a:t>03/09/2019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 descr="Conjunto de flores en el lado izquierdo de la diapositiva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orma libre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" name="Elipse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9" name="Grupo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orma libre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1" name="Forma libre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2" name="Forma libre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Elipse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sp>
          <p:nvSpPr>
            <p:cNvPr id="20" name="Forma libre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1" name="Forma libre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23" name="Grupo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orma libre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5" name="Línea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6" name="Forma libre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7" name="Forma libre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8" name="Forma libre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9" name="Elipse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30" name="Forma libre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2" name="Forma libre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33" name="Grupo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orma libre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35" name="Forma libre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36" name="Forma libre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37" name="Forma libre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38" name="Forma libre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</p:grpSp>
      </p:grpSp>
      <p:grpSp>
        <p:nvGrpSpPr>
          <p:cNvPr id="83" name="Grupo 82" descr="Conjunto de flores en el lado derecho de la diapositiva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orma libre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0" name="Forma libre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1" name="Forma libre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sp>
          <p:nvSpPr>
            <p:cNvPr id="43" name="Forma libre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4" name="Línea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sp>
          <p:nvSpPr>
            <p:cNvPr id="46" name="Forma libre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8" name="Forma libre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9" name="Forma libre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0" name="Forma libre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1" name="Forma libre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2" name="Línea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3" name="Forma libre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7" name="Forma libre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59" name="Grupo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orma libre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6" name="Forma libre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7" name="Forma libre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grpSp>
          <p:nvGrpSpPr>
            <p:cNvPr id="60" name="Grupo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orma libre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2" name="Forma libre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3" name="Forma libre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4" name="Elipse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75AAF0-9AEA-44F4-9B2C-B105B3834B40}" type="datetime1">
              <a:rPr lang="es-ES" noProof="0" smtClean="0"/>
              <a:t>03/09/2019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1C7AEC-8119-4931-AAD7-8958447B49B3}" type="datetime1">
              <a:rPr lang="es-ES" noProof="0" smtClean="0"/>
              <a:t>03/09/2019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AECC97-6C7D-43FE-9138-D913E50F9CED}" type="datetime1">
              <a:rPr lang="es-ES" noProof="0" smtClean="0"/>
              <a:t>03/09/2019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75C27D-861C-4F53-8087-67792FB9119B}" type="datetime1">
              <a:rPr lang="es-ES" noProof="0" smtClean="0"/>
              <a:t>03/09/2019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orma libre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Línea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F11D0-68E4-4D8C-AD52-836134A16985}" type="datetime1">
              <a:rPr lang="es-ES" noProof="0" smtClean="0"/>
              <a:t>03/09/2019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orma libre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Línea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223C9A-EA57-461E-9965-0B1655D6C20E}" type="datetime1">
              <a:rPr lang="es-ES" noProof="0" smtClean="0"/>
              <a:t>03/09/2019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o 62" descr="Una única flor en el lado derecho de la diapositiva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orma libre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9" name="Línea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0" name="Forma libre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1" name="Forma libre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2" name="Forma libre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8" name="Forma libre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grpSp>
        <p:nvGrpSpPr>
          <p:cNvPr id="62" name="Grupo 61" descr="Conjunto de flores en el lado izquierdo de la diapositiva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orma libre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Línea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Línea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Línea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28" name="Grupo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orma libre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30" name="Forma libre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31" name="Elipse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" name="Forma libre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" name="Forma libre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" name="Forma libre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4" name="Elipse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49" name="Grupo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orma libre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1" name="Línea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2" name="Forma libre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3" name="Forma libre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4" name="Forma libre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5" name="Elipse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6" name="Grupo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orma libre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8" name="Forma libre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9" name="Forma libre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0" name="Forma libre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1" name="Forma libre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</p:grpSp>
      </p:grp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8331E8-2493-411F-92ED-82B4C5942952}" type="datetime1">
              <a:rPr lang="es-ES" noProof="0" smtClean="0"/>
              <a:t>03/09/2019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84FD59D-33F1-4A76-843D-E67207CAFE5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/>
              <a:t>Actividades que realizan las educadoras</a:t>
            </a: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12880-C688-4FD4-BE19-B5B278649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946980"/>
            <a:ext cx="9144000" cy="1143000"/>
          </a:xfrm>
        </p:spPr>
        <p:txBody>
          <a:bodyPr>
            <a:noAutofit/>
          </a:bodyPr>
          <a:lstStyle/>
          <a:p>
            <a:r>
              <a:rPr lang="es-ES" sz="4400" dirty="0"/>
              <a:t>¿Qué actividades hacen los niños para nombrar objetos?</a:t>
            </a:r>
          </a:p>
        </p:txBody>
      </p:sp>
    </p:spTree>
    <p:extLst>
      <p:ext uri="{BB962C8B-B14F-4D97-AF65-F5344CB8AC3E}">
        <p14:creationId xmlns:p14="http://schemas.microsoft.com/office/powerpoint/2010/main" val="383551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8ED7448-864A-42D4-B034-BDA706C5FA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50" y="408701"/>
            <a:ext cx="3823476" cy="413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D3D5858-F46F-424A-BCD0-2966B64E6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17" y="2475356"/>
            <a:ext cx="345638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0D094608-257F-4083-AA54-3B36EACD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888" y="721295"/>
            <a:ext cx="5255673" cy="114300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Portadores de texto</a:t>
            </a:r>
          </a:p>
        </p:txBody>
      </p:sp>
    </p:spTree>
    <p:extLst>
      <p:ext uri="{BB962C8B-B14F-4D97-AF65-F5344CB8AC3E}">
        <p14:creationId xmlns:p14="http://schemas.microsoft.com/office/powerpoint/2010/main" val="177317775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D57584E-C56C-49D6-B6B9-C4BDEA2A05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89498"/>
            <a:ext cx="3649978" cy="492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Rectángulo">
            <a:extLst>
              <a:ext uri="{FF2B5EF4-FFF2-40B4-BE49-F238E27FC236}">
                <a16:creationId xmlns:a16="http://schemas.microsoft.com/office/drawing/2014/main" id="{08E5DC8F-FBAE-449E-BC11-268DB9BD5D90}"/>
              </a:ext>
            </a:extLst>
          </p:cNvPr>
          <p:cNvSpPr/>
          <p:nvPr/>
        </p:nvSpPr>
        <p:spPr>
          <a:xfrm>
            <a:off x="7018023" y="2451891"/>
            <a:ext cx="2808312" cy="3840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dirty="0">
                <a:solidFill>
                  <a:schemeClr val="tx1"/>
                </a:solidFill>
              </a:rPr>
              <a:t>Esto se refiere a pronunciar el nombre de la palabra mostrando imágenes, después ellos localizan el objeto.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04EA812-7408-4B33-9E6B-5A74E5D1C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023" y="1614792"/>
            <a:ext cx="3048000" cy="1105538"/>
          </a:xfrm>
        </p:spPr>
        <p:txBody>
          <a:bodyPr>
            <a:noAutofit/>
          </a:bodyPr>
          <a:lstStyle/>
          <a:p>
            <a:pPr algn="ctr"/>
            <a:r>
              <a:rPr lang="es-ES" dirty="0"/>
              <a:t>Relación sonido y imagen</a:t>
            </a:r>
          </a:p>
        </p:txBody>
      </p:sp>
    </p:spTree>
    <p:extLst>
      <p:ext uri="{BB962C8B-B14F-4D97-AF65-F5344CB8AC3E}">
        <p14:creationId xmlns:p14="http://schemas.microsoft.com/office/powerpoint/2010/main" val="65064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9F97805-45D5-47D8-9C27-0F92321B4B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455" y="989907"/>
            <a:ext cx="4552545" cy="519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CuadroTexto">
            <a:extLst>
              <a:ext uri="{FF2B5EF4-FFF2-40B4-BE49-F238E27FC236}">
                <a16:creationId xmlns:a16="http://schemas.microsoft.com/office/drawing/2014/main" id="{18CD8AE4-34A7-48B4-8908-E765290E4C90}"/>
              </a:ext>
            </a:extLst>
          </p:cNvPr>
          <p:cNvSpPr txBox="1"/>
          <p:nvPr/>
        </p:nvSpPr>
        <p:spPr>
          <a:xfrm>
            <a:off x="6835302" y="2186809"/>
            <a:ext cx="3168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200" dirty="0"/>
          </a:p>
          <a:p>
            <a:r>
              <a:rPr lang="es-MX" sz="2200" dirty="0"/>
              <a:t>Esto es leer unas oraciones sobre cosas de su interés mostrar la imagen y ellos pronunciaran el objeto</a:t>
            </a:r>
            <a:r>
              <a:rPr lang="es-MX" dirty="0"/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33ED8A5-659E-481B-9FE7-67CB8B8AF6EB}"/>
              </a:ext>
            </a:extLst>
          </p:cNvPr>
          <p:cNvSpPr/>
          <p:nvPr/>
        </p:nvSpPr>
        <p:spPr>
          <a:xfrm>
            <a:off x="6199762" y="1075542"/>
            <a:ext cx="551882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400" dirty="0"/>
              <a:t>Completar el nombre del objeto</a:t>
            </a:r>
          </a:p>
        </p:txBody>
      </p:sp>
    </p:spTree>
    <p:extLst>
      <p:ext uri="{BB962C8B-B14F-4D97-AF65-F5344CB8AC3E}">
        <p14:creationId xmlns:p14="http://schemas.microsoft.com/office/powerpoint/2010/main" val="378255770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B0A431-3F52-4260-97A1-B6613C44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Cuenta una historia a partir de un objeto</a:t>
            </a:r>
            <a:br>
              <a:rPr lang="es-MX" dirty="0"/>
            </a:br>
            <a:endParaRPr lang="es-ES" dirty="0"/>
          </a:p>
        </p:txBody>
      </p:sp>
      <p:sp>
        <p:nvSpPr>
          <p:cNvPr id="4" name="1 Rectángulo">
            <a:extLst>
              <a:ext uri="{FF2B5EF4-FFF2-40B4-BE49-F238E27FC236}">
                <a16:creationId xmlns:a16="http://schemas.microsoft.com/office/drawing/2014/main" id="{EE7BF481-6B1D-4AB2-B4D0-7707834D5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00238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s-MX" sz="2200" dirty="0"/>
              <a:t>Coloca varios objetos dentro de una caja (pueden ser una manzana, un carrito, un perrito de juguete o cualquier otra cosa). Forma grupos de niños y reparte a cada uno 4 o 5 objetos de la caja. Luego, pídeles que creen una historia a partir de esos objetos y que la relaten frente a sus compañeros.</a:t>
            </a:r>
          </a:p>
          <a:p>
            <a:pPr marL="45720" indent="0">
              <a:buNone/>
            </a:pPr>
            <a:r>
              <a:rPr lang="es-MX" sz="2200" dirty="0"/>
              <a:t>Con esta actividad para niños de preescolar, pondrás a volar su imaginación y creatividad, y además pondrás a prueba su capacidad de narrativa.</a:t>
            </a:r>
          </a:p>
          <a:p>
            <a:endParaRPr lang="es-MX" sz="2200" dirty="0"/>
          </a:p>
          <a:p>
            <a:endParaRPr lang="es-MX" sz="22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51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D7608-EECF-4951-9AF5-EB351E6C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A través del tacto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ADBCB0-30CB-4BE8-99FF-F1B8CC712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Muestras a los niños 5 objetos dejas que lo observe bien y lo toque después cubres sus ojos y le pones los mismos objetos el niño y el tratara de adivinar cual es cual esto ayuda para desarrollar su memoria visual y percepción. </a:t>
            </a:r>
          </a:p>
          <a:p>
            <a:endParaRPr lang="es-E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3B85429-EEBC-48C9-9278-6F4D5D8E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32" y="3222137"/>
            <a:ext cx="7417440" cy="298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38389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4FEB7-9037-4B06-83C2-7175CED7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En un cuento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D939AB-03AD-4BC4-9D30-75FDD5204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s-MX" sz="2200" dirty="0"/>
              <a:t>A el momento de narrar el cuento vas sacando tipo carteles con fotografías y les dices el nombre de este, ya que a el momento de contarlo el niño se imagina el objeto/cosa o animal</a:t>
            </a:r>
          </a:p>
          <a:p>
            <a:pPr marL="45720" indent="0" algn="ctr">
              <a:buNone/>
            </a:pPr>
            <a:endParaRPr lang="es-E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32E603-1B72-4C70-9DBC-C0A9632D7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92" y="3152418"/>
            <a:ext cx="6503040" cy="313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02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E0CF5-BCA1-4CE6-8073-029774E35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463" y="2589006"/>
            <a:ext cx="9144000" cy="1143000"/>
          </a:xfrm>
        </p:spPr>
        <p:txBody>
          <a:bodyPr/>
          <a:lstStyle/>
          <a:p>
            <a:r>
              <a:rPr lang="es-ES" dirty="0"/>
              <a:t>¿Qué actividades hacen los niños para ordenar imágenes en una narración?</a:t>
            </a:r>
          </a:p>
        </p:txBody>
      </p:sp>
    </p:spTree>
    <p:extLst>
      <p:ext uri="{BB962C8B-B14F-4D97-AF65-F5344CB8AC3E}">
        <p14:creationId xmlns:p14="http://schemas.microsoft.com/office/powerpoint/2010/main" val="270948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CDDBCC-64BF-4585-A11F-B590C46B7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810" y="1141480"/>
            <a:ext cx="3110854" cy="4636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312F75-6AFE-40E4-A0F0-A60EC0C02236}"/>
              </a:ext>
            </a:extLst>
          </p:cNvPr>
          <p:cNvSpPr txBox="1"/>
          <p:nvPr/>
        </p:nvSpPr>
        <p:spPr>
          <a:xfrm>
            <a:off x="5687438" y="2644170"/>
            <a:ext cx="56409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/>
              <a:t>Con imágenes de una actividad que se hace diariamente, ejemplo lavarse los dientes, bañarse, etc.</a:t>
            </a:r>
          </a:p>
          <a:p>
            <a:pPr algn="ctr"/>
            <a:r>
              <a:rPr lang="es-MX" sz="2200" dirty="0"/>
              <a:t>Recomendada para 1er año.</a:t>
            </a:r>
          </a:p>
        </p:txBody>
      </p:sp>
    </p:spTree>
    <p:extLst>
      <p:ext uri="{BB962C8B-B14F-4D97-AF65-F5344CB8AC3E}">
        <p14:creationId xmlns:p14="http://schemas.microsoft.com/office/powerpoint/2010/main" val="105987470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23D832-F347-430F-93C4-A5A89388E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522" y="849449"/>
            <a:ext cx="3346315" cy="4850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CB2B70-F9FF-441A-9A92-004266ECBD42}"/>
              </a:ext>
            </a:extLst>
          </p:cNvPr>
          <p:cNvSpPr txBox="1"/>
          <p:nvPr/>
        </p:nvSpPr>
        <p:spPr>
          <a:xfrm>
            <a:off x="5834130" y="2457095"/>
            <a:ext cx="4971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/>
              <a:t>Ir recortando, pegando y enumerando (máximo 15) los dibujos conforme se cuente la historia.</a:t>
            </a:r>
          </a:p>
          <a:p>
            <a:pPr algn="ctr"/>
            <a:r>
              <a:rPr lang="es-MX" sz="2200" dirty="0"/>
              <a:t>Actividad para 3er año.</a:t>
            </a:r>
          </a:p>
        </p:txBody>
      </p:sp>
    </p:spTree>
    <p:extLst>
      <p:ext uri="{BB962C8B-B14F-4D97-AF65-F5344CB8AC3E}">
        <p14:creationId xmlns:p14="http://schemas.microsoft.com/office/powerpoint/2010/main" val="277531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84B56-743A-4E64-934D-BF7BE49B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334638"/>
            <a:ext cx="9144000" cy="1517515"/>
          </a:xfrm>
        </p:spPr>
        <p:txBody>
          <a:bodyPr>
            <a:noAutofit/>
          </a:bodyPr>
          <a:lstStyle/>
          <a:p>
            <a:r>
              <a:rPr lang="es-ES" sz="4400" dirty="0"/>
              <a:t>¿Qué actividades hacen los niños para identificar letras?</a:t>
            </a:r>
          </a:p>
        </p:txBody>
      </p:sp>
    </p:spTree>
    <p:extLst>
      <p:ext uri="{BB962C8B-B14F-4D97-AF65-F5344CB8AC3E}">
        <p14:creationId xmlns:p14="http://schemas.microsoft.com/office/powerpoint/2010/main" val="310151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251198-5147-4D99-B4B5-5E6D53F0D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7618" y="589252"/>
            <a:ext cx="4405002" cy="5873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1D9783-C519-4117-9F71-AF2C3F6C259A}"/>
              </a:ext>
            </a:extLst>
          </p:cNvPr>
          <p:cNvSpPr txBox="1"/>
          <p:nvPr/>
        </p:nvSpPr>
        <p:spPr>
          <a:xfrm>
            <a:off x="502277" y="2859110"/>
            <a:ext cx="54992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/>
              <a:t>Enumerar conforme avanza la historia. Máximo 15 imágenes.</a:t>
            </a:r>
          </a:p>
          <a:p>
            <a:pPr algn="ctr"/>
            <a:r>
              <a:rPr lang="es-MX" sz="2200" dirty="0"/>
              <a:t>Actividad para 3er año</a:t>
            </a:r>
            <a:r>
              <a:rPr lang="es-MX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999448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C4AC5AD-5609-436E-9541-AB13083AD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09" b="68811"/>
          <a:stretch/>
        </p:blipFill>
        <p:spPr>
          <a:xfrm>
            <a:off x="1046279" y="627030"/>
            <a:ext cx="2117208" cy="1973458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D59C8AE7-9D29-4D5A-85D4-9981293892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83" t="32332" b="33669"/>
          <a:stretch/>
        </p:blipFill>
        <p:spPr>
          <a:xfrm>
            <a:off x="3465665" y="627030"/>
            <a:ext cx="2009104" cy="2068745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71FF042-DA1A-4953-B7C4-6AAB2E197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949" r="49617"/>
          <a:stretch/>
        </p:blipFill>
        <p:spPr>
          <a:xfrm>
            <a:off x="5776947" y="627030"/>
            <a:ext cx="2036941" cy="2068745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05DC36FA-6E5E-4BE8-AE94-84AFAE2B8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953" r="48472" b="34053"/>
          <a:stretch/>
        </p:blipFill>
        <p:spPr>
          <a:xfrm>
            <a:off x="1147916" y="2859110"/>
            <a:ext cx="2046610" cy="2025276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525A2A4D-A398-4516-9E6F-16685D4DAE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09" t="66331"/>
          <a:stretch/>
        </p:blipFill>
        <p:spPr>
          <a:xfrm>
            <a:off x="3465665" y="2859110"/>
            <a:ext cx="2009104" cy="2025276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81BEDE8-0BE0-430A-B034-73B32CC1B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r="50012" b="67918"/>
          <a:stretch/>
        </p:blipFill>
        <p:spPr>
          <a:xfrm>
            <a:off x="5780433" y="2904334"/>
            <a:ext cx="2033455" cy="1957588"/>
          </a:xfrm>
          <a:prstGeom prst="rect">
            <a:avLst/>
          </a:prstGeom>
        </p:spPr>
      </p:pic>
      <p:sp>
        <p:nvSpPr>
          <p:cNvPr id="10" name="TextBox 17">
            <a:extLst>
              <a:ext uri="{FF2B5EF4-FFF2-40B4-BE49-F238E27FC236}">
                <a16:creationId xmlns:a16="http://schemas.microsoft.com/office/drawing/2014/main" id="{1B0FBA2C-B193-4899-B78B-682C2307C87A}"/>
              </a:ext>
            </a:extLst>
          </p:cNvPr>
          <p:cNvSpPr txBox="1"/>
          <p:nvPr/>
        </p:nvSpPr>
        <p:spPr>
          <a:xfrm>
            <a:off x="8409904" y="2631472"/>
            <a:ext cx="31295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Proporcionarle 6, máximo 10 imágenes en desorden, pero numeradas.</a:t>
            </a:r>
          </a:p>
          <a:p>
            <a:pPr algn="ctr"/>
            <a:r>
              <a:rPr lang="es-MX" sz="2400" dirty="0"/>
              <a:t>Actividad para 2do año.</a:t>
            </a:r>
          </a:p>
        </p:txBody>
      </p:sp>
    </p:spTree>
    <p:extLst>
      <p:ext uri="{BB962C8B-B14F-4D97-AF65-F5344CB8AC3E}">
        <p14:creationId xmlns:p14="http://schemas.microsoft.com/office/powerpoint/2010/main" val="175030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ACBC2AD4-1AC0-4F1B-8442-253DBE214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2847" y="266722"/>
            <a:ext cx="3696054" cy="6123849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147B9E1B-E834-4717-A2A9-06439D9CE1BA}"/>
              </a:ext>
            </a:extLst>
          </p:cNvPr>
          <p:cNvSpPr txBox="1"/>
          <p:nvPr/>
        </p:nvSpPr>
        <p:spPr>
          <a:xfrm>
            <a:off x="2265528" y="2459504"/>
            <a:ext cx="4067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Una receta puede ser desde una comida fácil, hasta una bebida por ejemplo leche con chocolate, muffins, etc.</a:t>
            </a:r>
          </a:p>
          <a:p>
            <a:pPr algn="ctr"/>
            <a:r>
              <a:rPr lang="es-MX" sz="2400" dirty="0"/>
              <a:t>Actividad para 3er año.</a:t>
            </a:r>
          </a:p>
        </p:txBody>
      </p:sp>
    </p:spTree>
    <p:extLst>
      <p:ext uri="{BB962C8B-B14F-4D97-AF65-F5344CB8AC3E}">
        <p14:creationId xmlns:p14="http://schemas.microsoft.com/office/powerpoint/2010/main" val="321958561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208A4B-8FDC-41C1-9D20-0BE4961B1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0628"/>
          <a:stretch/>
        </p:blipFill>
        <p:spPr>
          <a:xfrm>
            <a:off x="1284856" y="649348"/>
            <a:ext cx="4419908" cy="5798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CD8B40-E7ED-4B69-B944-B2FE164A0605}"/>
              </a:ext>
            </a:extLst>
          </p:cNvPr>
          <p:cNvSpPr txBox="1"/>
          <p:nvPr/>
        </p:nvSpPr>
        <p:spPr>
          <a:xfrm>
            <a:off x="6660107" y="2634017"/>
            <a:ext cx="38350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4 enunciados (máximo 5) enumerados sobre acciones, para después recortar imágenes y pegarlas según en el numero que corresponda.</a:t>
            </a:r>
          </a:p>
          <a:p>
            <a:pPr algn="ctr"/>
            <a:r>
              <a:rPr lang="es-MX" sz="2400" dirty="0"/>
              <a:t>Actividad para 2do año</a:t>
            </a:r>
          </a:p>
        </p:txBody>
      </p:sp>
    </p:spTree>
    <p:extLst>
      <p:ext uri="{BB962C8B-B14F-4D97-AF65-F5344CB8AC3E}">
        <p14:creationId xmlns:p14="http://schemas.microsoft.com/office/powerpoint/2010/main" val="40299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BCB55-9833-42D7-A435-1E861AB9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017" y="2472274"/>
            <a:ext cx="9144000" cy="1143000"/>
          </a:xfrm>
        </p:spPr>
        <p:txBody>
          <a:bodyPr/>
          <a:lstStyle/>
          <a:p>
            <a:r>
              <a:rPr lang="es-ES" dirty="0"/>
              <a:t>¿Qué actividades hacen los niños para adecuar diálogos formales e informales?</a:t>
            </a:r>
          </a:p>
        </p:txBody>
      </p:sp>
    </p:spTree>
    <p:extLst>
      <p:ext uri="{BB962C8B-B14F-4D97-AF65-F5344CB8AC3E}">
        <p14:creationId xmlns:p14="http://schemas.microsoft.com/office/powerpoint/2010/main" val="25525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12721-501B-4388-91CE-9BD2ACB6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465" y="1304955"/>
            <a:ext cx="5352586" cy="1143000"/>
          </a:xfrm>
        </p:spPr>
        <p:txBody>
          <a:bodyPr/>
          <a:lstStyle/>
          <a:p>
            <a:pPr algn="ctr"/>
            <a:r>
              <a:rPr lang="es-ES" dirty="0"/>
              <a:t>Formar oraciones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D420478-2448-4028-9E8A-1C472235D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069" y="1089498"/>
            <a:ext cx="5352585" cy="523348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E3BA257-6019-4841-BD8E-4C006D13EFD7}"/>
              </a:ext>
            </a:extLst>
          </p:cNvPr>
          <p:cNvSpPr txBox="1"/>
          <p:nvPr/>
        </p:nvSpPr>
        <p:spPr>
          <a:xfrm>
            <a:off x="6817331" y="3129529"/>
            <a:ext cx="44618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/>
              <a:t>Aquí podemos observar una actividad para niños de 2 y 3 año de preescolar que mediante la imagen pueden guiarse para acomodar la oración completa.</a:t>
            </a:r>
          </a:p>
        </p:txBody>
      </p:sp>
    </p:spTree>
    <p:extLst>
      <p:ext uri="{BB962C8B-B14F-4D97-AF65-F5344CB8AC3E}">
        <p14:creationId xmlns:p14="http://schemas.microsoft.com/office/powerpoint/2010/main" val="421022966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877E4F-CED7-4A2A-A8EE-76FACDB5C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6654" y="1580933"/>
            <a:ext cx="2632953" cy="833164"/>
          </a:xfrm>
        </p:spPr>
        <p:txBody>
          <a:bodyPr/>
          <a:lstStyle/>
          <a:p>
            <a:pPr algn="ctr"/>
            <a:r>
              <a:rPr lang="es-ES" dirty="0"/>
              <a:t>Exposición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C7BD909A-A93A-4998-B31D-782967FC8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141" y="1420238"/>
            <a:ext cx="5719865" cy="469207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FC14F70-BBB5-4704-B258-A2518CE55469}"/>
              </a:ext>
            </a:extLst>
          </p:cNvPr>
          <p:cNvSpPr txBox="1"/>
          <p:nvPr/>
        </p:nvSpPr>
        <p:spPr>
          <a:xfrm>
            <a:off x="7250350" y="3082847"/>
            <a:ext cx="42855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/>
              <a:t>Aquí pondremos una exposición en este caso de los 5 sentidos. El cual es un tema fácil y sencillo para niños de 2 grado</a:t>
            </a:r>
          </a:p>
        </p:txBody>
      </p:sp>
    </p:spTree>
    <p:extLst>
      <p:ext uri="{BB962C8B-B14F-4D97-AF65-F5344CB8AC3E}">
        <p14:creationId xmlns:p14="http://schemas.microsoft.com/office/powerpoint/2010/main" val="38158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A09C9-127D-4124-B378-581FB9DA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22861"/>
            <a:ext cx="5402094" cy="1143000"/>
          </a:xfrm>
        </p:spPr>
        <p:txBody>
          <a:bodyPr/>
          <a:lstStyle/>
          <a:p>
            <a:r>
              <a:rPr lang="es-ES" dirty="0"/>
              <a:t>Identificar lo real de lo imaginario.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81DA172B-DB0C-4A77-8DFD-76B2F1ECC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319" y="1322860"/>
            <a:ext cx="4027251" cy="480556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22D2A1-9BE6-45AD-9935-00740E5CA009}"/>
              </a:ext>
            </a:extLst>
          </p:cNvPr>
          <p:cNvSpPr txBox="1"/>
          <p:nvPr/>
        </p:nvSpPr>
        <p:spPr>
          <a:xfrm>
            <a:off x="6268129" y="2853272"/>
            <a:ext cx="41974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/>
              <a:t>Se puede hablar de temas diversos y llegar a la conclusión de porque pasan las cosas esta actividad corresponde a niños de 3 año porque ya son capaces de pensar y analizar mas las situaciones que los rodean</a:t>
            </a:r>
          </a:p>
        </p:txBody>
      </p:sp>
    </p:spTree>
    <p:extLst>
      <p:ext uri="{BB962C8B-B14F-4D97-AF65-F5344CB8AC3E}">
        <p14:creationId xmlns:p14="http://schemas.microsoft.com/office/powerpoint/2010/main" val="3008995671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FE4-3FF9-492E-91CB-B7C0EFD2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174" y="1460597"/>
            <a:ext cx="4228289" cy="1143000"/>
          </a:xfrm>
        </p:spPr>
        <p:txBody>
          <a:bodyPr/>
          <a:lstStyle/>
          <a:p>
            <a:pPr algn="ctr"/>
            <a:r>
              <a:rPr lang="es-ES" dirty="0"/>
              <a:t>Conversar entre ellos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E9E6601-7B5B-4D67-A72F-83B5F6B81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775" y="1619284"/>
            <a:ext cx="4661516" cy="3983848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F3A0C80-DA0B-4C74-B5F4-5ADA3F21325B}"/>
              </a:ext>
            </a:extLst>
          </p:cNvPr>
          <p:cNvSpPr txBox="1">
            <a:spLocks/>
          </p:cNvSpPr>
          <p:nvPr/>
        </p:nvSpPr>
        <p:spPr>
          <a:xfrm>
            <a:off x="7276555" y="3089883"/>
            <a:ext cx="3824670" cy="1626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200" dirty="0"/>
              <a:t>En esta actividad es poner en practica la socialización entre los niños para que se puedan conocer un poco mas niños de 2 grado</a:t>
            </a:r>
          </a:p>
        </p:txBody>
      </p:sp>
    </p:spTree>
    <p:extLst>
      <p:ext uri="{BB962C8B-B14F-4D97-AF65-F5344CB8AC3E}">
        <p14:creationId xmlns:p14="http://schemas.microsoft.com/office/powerpoint/2010/main" val="156358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31547-D757-45D7-9141-749682F2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919881" y="907779"/>
            <a:ext cx="3902468" cy="1143000"/>
          </a:xfrm>
        </p:spPr>
        <p:txBody>
          <a:bodyPr/>
          <a:lstStyle/>
          <a:p>
            <a:pPr algn="ctr"/>
            <a:r>
              <a:rPr lang="es-ES" dirty="0"/>
              <a:t>Intercambio de información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0DFA176-D9B2-4579-B573-2AD4C6E46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516" y="1705447"/>
            <a:ext cx="6207207" cy="411480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0E973AB-8C5F-473D-BDF7-F68E919F1EE8}"/>
              </a:ext>
            </a:extLst>
          </p:cNvPr>
          <p:cNvSpPr txBox="1">
            <a:spLocks/>
          </p:cNvSpPr>
          <p:nvPr/>
        </p:nvSpPr>
        <p:spPr>
          <a:xfrm>
            <a:off x="7919881" y="2880737"/>
            <a:ext cx="3902468" cy="2571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200" dirty="0"/>
              <a:t>Aquí será en parejas es intercambiar cuentos, chistes, experiencias que ellos mismos recuerden claramente usando su lenguaje natural para  niños de 2 y 3 grado </a:t>
            </a:r>
          </a:p>
        </p:txBody>
      </p:sp>
    </p:spTree>
    <p:extLst>
      <p:ext uri="{BB962C8B-B14F-4D97-AF65-F5344CB8AC3E}">
        <p14:creationId xmlns:p14="http://schemas.microsoft.com/office/powerpoint/2010/main" val="27322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E929C7B-9827-490F-9D90-07FA4FDBA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329" y="1342417"/>
            <a:ext cx="3891062" cy="494993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8A246A4-6E35-420A-9B49-C7403F917F6C}"/>
              </a:ext>
            </a:extLst>
          </p:cNvPr>
          <p:cNvSpPr/>
          <p:nvPr/>
        </p:nvSpPr>
        <p:spPr>
          <a:xfrm>
            <a:off x="6562926" y="2556966"/>
            <a:ext cx="3618691" cy="1552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dirty="0">
                <a:latin typeface="Century Schoolbook" panose="02040604050505020304" pitchFamily="18" charset="0"/>
                <a:cs typeface="Arial" panose="020B0604020202020204" pitchFamily="34" charset="0"/>
              </a:rPr>
              <a:t>Repasar las letras, le ayudara a saber como es el trazo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790253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B24F97-6CF1-4807-A96C-1EA076C6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062" y="653202"/>
            <a:ext cx="6238673" cy="969351"/>
          </a:xfrm>
        </p:spPr>
        <p:txBody>
          <a:bodyPr/>
          <a:lstStyle/>
          <a:p>
            <a:r>
              <a:rPr lang="es-ES" dirty="0"/>
              <a:t>Realizar una dramatización.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2C9FB01-1833-4E37-8939-52AA6A01E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049" y="2190172"/>
            <a:ext cx="4467635" cy="3665879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521AC32-BCDD-4044-BE87-114FEA476F34}"/>
              </a:ext>
            </a:extLst>
          </p:cNvPr>
          <p:cNvSpPr txBox="1">
            <a:spLocks/>
          </p:cNvSpPr>
          <p:nvPr/>
        </p:nvSpPr>
        <p:spPr>
          <a:xfrm>
            <a:off x="7136433" y="2467485"/>
            <a:ext cx="3725518" cy="2376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200" dirty="0"/>
              <a:t>Consiste en poder recrear una obra de teatro corta o basarse en las profesiones de sus papas y hacer las cosas que hace un profesionista actividad para 3 años</a:t>
            </a:r>
          </a:p>
        </p:txBody>
      </p:sp>
    </p:spTree>
    <p:extLst>
      <p:ext uri="{BB962C8B-B14F-4D97-AF65-F5344CB8AC3E}">
        <p14:creationId xmlns:p14="http://schemas.microsoft.com/office/powerpoint/2010/main" val="1137905856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00647-6C64-459B-B585-5426DEC23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979" y="2286000"/>
            <a:ext cx="6141396" cy="1143000"/>
          </a:xfrm>
        </p:spPr>
        <p:txBody>
          <a:bodyPr>
            <a:noAutofit/>
          </a:bodyPr>
          <a:lstStyle/>
          <a:p>
            <a:r>
              <a:rPr lang="es-ES" sz="8000" dirty="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9794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11C4EB3-8177-4E57-BB4D-CC3F9EA8E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871" y="1734866"/>
            <a:ext cx="5715000" cy="338826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3CF50A9-0F7E-4A75-929C-34DAD55545CE}"/>
              </a:ext>
            </a:extLst>
          </p:cNvPr>
          <p:cNvSpPr/>
          <p:nvPr/>
        </p:nvSpPr>
        <p:spPr>
          <a:xfrm>
            <a:off x="8060722" y="3428998"/>
            <a:ext cx="2257349" cy="534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200" dirty="0">
                <a:latin typeface="Century Schoolbook" panose="02040604050505020304" pitchFamily="18" charset="0"/>
                <a:cs typeface="Arial" panose="020B0604020202020204" pitchFamily="34" charset="0"/>
              </a:rPr>
              <a:t>Armar palabras</a:t>
            </a:r>
          </a:p>
        </p:txBody>
      </p:sp>
    </p:spTree>
    <p:extLst>
      <p:ext uri="{BB962C8B-B14F-4D97-AF65-F5344CB8AC3E}">
        <p14:creationId xmlns:p14="http://schemas.microsoft.com/office/powerpoint/2010/main" val="251851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5DB859C-AF59-48B0-A797-C773E32F9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74" t="11520" r="3464" b="12359"/>
          <a:stretch/>
        </p:blipFill>
        <p:spPr>
          <a:xfrm>
            <a:off x="1039789" y="1371600"/>
            <a:ext cx="6415911" cy="41148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5244072-2A90-424D-BA7F-FE35E91C5407}"/>
              </a:ext>
            </a:extLst>
          </p:cNvPr>
          <p:cNvSpPr/>
          <p:nvPr/>
        </p:nvSpPr>
        <p:spPr>
          <a:xfrm>
            <a:off x="7747530" y="2112838"/>
            <a:ext cx="3760207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dirty="0">
                <a:latin typeface="Century Schoolbook" panose="02040604050505020304" pitchFamily="18" charset="0"/>
                <a:cs typeface="Arial" panose="020B0604020202020204" pitchFamily="34" charset="0"/>
              </a:rPr>
              <a:t>Visualizar y conocer las palabras que inician con la letra.</a:t>
            </a:r>
          </a:p>
        </p:txBody>
      </p:sp>
    </p:spTree>
    <p:extLst>
      <p:ext uri="{BB962C8B-B14F-4D97-AF65-F5344CB8AC3E}">
        <p14:creationId xmlns:p14="http://schemas.microsoft.com/office/powerpoint/2010/main" val="306799041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3395AEE-BCBE-46C6-B2B7-28B723E39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717" y="1371600"/>
            <a:ext cx="3558297" cy="441719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58365B9-8FEA-4C0E-A72E-8F896D37D8AD}"/>
              </a:ext>
            </a:extLst>
          </p:cNvPr>
          <p:cNvSpPr/>
          <p:nvPr/>
        </p:nvSpPr>
        <p:spPr>
          <a:xfrm>
            <a:off x="5137015" y="2556966"/>
            <a:ext cx="5476267" cy="104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dirty="0">
                <a:latin typeface="Century Schoolbook" panose="02040604050505020304" pitchFamily="18" charset="0"/>
                <a:cs typeface="Arial" panose="020B0604020202020204" pitchFamily="34" charset="0"/>
              </a:rPr>
              <a:t>Rellenar la letra con bolitas de papel le ayudara a identificar el trazo de la letra</a:t>
            </a:r>
          </a:p>
        </p:txBody>
      </p:sp>
    </p:spTree>
    <p:extLst>
      <p:ext uri="{BB962C8B-B14F-4D97-AF65-F5344CB8AC3E}">
        <p14:creationId xmlns:p14="http://schemas.microsoft.com/office/powerpoint/2010/main" val="253030653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EFA2F57-39EE-41EE-9697-8009DEDB3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936" y="639817"/>
            <a:ext cx="4114800" cy="4114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404DEF-AD14-401D-8D2E-DBA41E947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907" y="3313788"/>
            <a:ext cx="4457157" cy="334286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97844F4-F2AF-4424-AD51-47A66D4CEEF8}"/>
              </a:ext>
            </a:extLst>
          </p:cNvPr>
          <p:cNvSpPr/>
          <p:nvPr/>
        </p:nvSpPr>
        <p:spPr>
          <a:xfrm>
            <a:off x="6672907" y="748406"/>
            <a:ext cx="3967266" cy="2565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dirty="0">
                <a:latin typeface="Century Schoolbook" panose="02040604050505020304" pitchFamily="18" charset="0"/>
                <a:cs typeface="Arial" panose="020B0604020202020204" pitchFamily="34" charset="0"/>
              </a:rPr>
              <a:t>El ponerles el abecedario con algunos de los personajes que mas les gustan les facilita el aprendizaje de las letras </a:t>
            </a:r>
          </a:p>
        </p:txBody>
      </p:sp>
    </p:spTree>
    <p:extLst>
      <p:ext uri="{BB962C8B-B14F-4D97-AF65-F5344CB8AC3E}">
        <p14:creationId xmlns:p14="http://schemas.microsoft.com/office/powerpoint/2010/main" val="237045160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FE4E044-5CF6-4586-9FEE-E34F57D3E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187" y="1371599"/>
            <a:ext cx="5603813" cy="41148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C60C18C-92A8-408D-AE00-6E22F93B8614}"/>
              </a:ext>
            </a:extLst>
          </p:cNvPr>
          <p:cNvSpPr/>
          <p:nvPr/>
        </p:nvSpPr>
        <p:spPr>
          <a:xfrm>
            <a:off x="6991284" y="2369734"/>
            <a:ext cx="4539574" cy="3073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dirty="0">
                <a:latin typeface="Century Schoolbook" panose="02040604050505020304" pitchFamily="18" charset="0"/>
                <a:cs typeface="Arial" panose="020B0604020202020204" pitchFamily="34" charset="0"/>
              </a:rPr>
              <a:t>Podemos incluir el modelo de cada letra o no, en función de la edad del niño y de su conocimiento previo de cada letra, pero tener el modelo le animará a querer reproducirlo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511415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3AB073E-0CF1-479B-B611-E1FFDEE8A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028" y="1600200"/>
            <a:ext cx="655684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3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RE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651_TF03098890.potx" id="{D4AB133F-9516-4913-ADF5-9BC47893D9E1}" vid="{9EDAB200-84BE-4C90-A511-2FC10451C923}"/>
    </a:ext>
  </a:extLst>
</a:theme>
</file>

<file path=ppt/theme/theme2.xml><?xml version="1.0" encoding="utf-8"?>
<a:theme xmlns:a="http://schemas.openxmlformats.org/drawingml/2006/main" name="Tema de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Flores púrpuras sobre fondo azul (panorámica)</Template>
  <TotalTime>93</TotalTime>
  <Words>710</Words>
  <Application>Microsoft Office PowerPoint</Application>
  <PresentationFormat>Panorámica</PresentationFormat>
  <Paragraphs>51</Paragraphs>
  <Slides>31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Arial</vt:lpstr>
      <vt:lpstr>Century Schoolbook</vt:lpstr>
      <vt:lpstr>FLORES 16x9</vt:lpstr>
      <vt:lpstr>Actividades que realizan las educadoras</vt:lpstr>
      <vt:lpstr>¿Qué actividades hacen los niños para identificar letras?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actividades hacen los niños para nombrar objetos?</vt:lpstr>
      <vt:lpstr>Portadores de texto</vt:lpstr>
      <vt:lpstr>Relación sonido y imagen</vt:lpstr>
      <vt:lpstr>Presentación de PowerPoint</vt:lpstr>
      <vt:lpstr>Cuenta una historia a partir de un objeto </vt:lpstr>
      <vt:lpstr>A través del tacto</vt:lpstr>
      <vt:lpstr>En un cuento</vt:lpstr>
      <vt:lpstr>¿Qué actividades hacen los niños para ordenar imágenes en una narración?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actividades hacen los niños para adecuar diálogos formales e informales?</vt:lpstr>
      <vt:lpstr>Formar oraciones</vt:lpstr>
      <vt:lpstr>Exposición</vt:lpstr>
      <vt:lpstr>Identificar lo real de lo imaginario.</vt:lpstr>
      <vt:lpstr>Conversar entre ellos</vt:lpstr>
      <vt:lpstr>Intercambio de información</vt:lpstr>
      <vt:lpstr>Realizar una dramatización.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que realizan las educadoras</dc:title>
  <dc:creator>joss</dc:creator>
  <cp:lastModifiedBy>joss</cp:lastModifiedBy>
  <cp:revision>13</cp:revision>
  <dcterms:created xsi:type="dcterms:W3CDTF">2019-09-04T01:25:53Z</dcterms:created>
  <dcterms:modified xsi:type="dcterms:W3CDTF">2019-09-04T02:59:16Z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