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0" r:id="rId3"/>
    <p:sldId id="261" r:id="rId4"/>
    <p:sldId id="262" r:id="rId5"/>
    <p:sldId id="263" r:id="rId6"/>
    <p:sldId id="269" r:id="rId7"/>
    <p:sldId id="265" r:id="rId8"/>
    <p:sldId id="264" r:id="rId9"/>
    <p:sldId id="266" r:id="rId10"/>
    <p:sldId id="267" r:id="rId11"/>
    <p:sldId id="268" r:id="rId12"/>
    <p:sldId id="256" r:id="rId13"/>
    <p:sldId id="257" r:id="rId14"/>
    <p:sldId id="258" r:id="rId15"/>
    <p:sldId id="25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70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78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38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0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92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389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24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5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09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5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0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696" y="90152"/>
            <a:ext cx="2897746" cy="15852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65916" y="1966334"/>
            <a:ext cx="8229600" cy="4329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Escuela Normal de Educación Preescolar.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Grado y sección: 1 “D”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Materia: Lenguaje y Comunicación.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Maestra: Yara Alejandra </a:t>
            </a:r>
            <a:r>
              <a:rPr lang="es-MX" sz="20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Hernández </a:t>
            </a: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Figueroa</a:t>
            </a:r>
            <a:r>
              <a:rPr lang="es-MX" sz="20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s-MX" sz="1100" dirty="0"/>
          </a:p>
          <a:p>
            <a:r>
              <a:rPr lang="es-MX" sz="2000" b="1" dirty="0"/>
              <a:t>Nombre de las alumnas</a:t>
            </a:r>
            <a:r>
              <a:rPr lang="es-MX" sz="2000" b="1" dirty="0" smtClean="0"/>
              <a:t>:</a:t>
            </a:r>
          </a:p>
          <a:p>
            <a:endParaRPr lang="es-MX" sz="2000" b="1" dirty="0"/>
          </a:p>
          <a:p>
            <a:pPr lvl="0"/>
            <a:r>
              <a:rPr lang="es-MX" sz="2400" b="1" dirty="0"/>
              <a:t>Paola Jacqueline </a:t>
            </a:r>
            <a:r>
              <a:rPr lang="es-MX" sz="2400" b="1" dirty="0" err="1"/>
              <a:t>Durón</a:t>
            </a:r>
            <a:r>
              <a:rPr lang="es-MX" sz="2400" b="1" dirty="0"/>
              <a:t> Domínguez.</a:t>
            </a:r>
          </a:p>
          <a:p>
            <a:pPr lvl="0"/>
            <a:r>
              <a:rPr lang="es-MX" sz="2400" b="1" dirty="0"/>
              <a:t>Gabriela Abigail Ríos </a:t>
            </a:r>
            <a:r>
              <a:rPr lang="es-MX" sz="2400" b="1" dirty="0" err="1"/>
              <a:t>Magallan</a:t>
            </a:r>
            <a:r>
              <a:rPr lang="es-MX" sz="2400" b="1" dirty="0"/>
              <a:t>. </a:t>
            </a:r>
          </a:p>
          <a:p>
            <a:pPr lvl="0"/>
            <a:r>
              <a:rPr lang="es-MX" sz="2400" b="1" dirty="0"/>
              <a:t>Samara </a:t>
            </a:r>
            <a:r>
              <a:rPr lang="es-MX" sz="2400" b="1" dirty="0" err="1"/>
              <a:t>Kereny</a:t>
            </a:r>
            <a:r>
              <a:rPr lang="es-MX" sz="2400" b="1" dirty="0"/>
              <a:t> Robledo Cortés.</a:t>
            </a:r>
          </a:p>
          <a:p>
            <a:pPr lvl="0"/>
            <a:r>
              <a:rPr lang="es-MX" sz="2400" b="1" dirty="0"/>
              <a:t>Karen Lucero Muñiz Torres. </a:t>
            </a: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endParaRPr lang="es-MX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5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BF508B2F-2233-D247-B087-B1AD97DED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2" y="411892"/>
            <a:ext cx="10434595" cy="59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1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7078FE56-41E0-4C40-8720-B5187114D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4" y="0"/>
            <a:ext cx="10637871" cy="61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7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9245" y="206060"/>
            <a:ext cx="11191741" cy="5756857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s-MX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Adecuar diálogos formales e informales.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informal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produce en una charla cualquiera entre familiares, conocidos, compañeros del trabajo o amigos, en la breve conversación que establecemos con un vecino en el patio o el ascensor, o en un establecimiento comercial.</a:t>
            </a:r>
          </a:p>
          <a:p>
            <a:pPr algn="just"/>
            <a:r>
              <a:rPr lang="es-MX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formal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produce en una situación planificada, cuando no hay una relación estrecha o cercana entre los interlocutores.</a:t>
            </a:r>
          </a:p>
          <a:p>
            <a:pPr algn="just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cuestión de aplicar el conocimiento a los niños de como aprender a comunicarse, y enseñarles las bases para emprender una conversación ya sea formal e informal desde pequeños, puede ser llevada a cabo con distintas actividades. </a:t>
            </a:r>
          </a:p>
        </p:txBody>
      </p:sp>
    </p:spTree>
    <p:extLst>
      <p:ext uri="{BB962C8B-B14F-4D97-AF65-F5344CB8AC3E}">
        <p14:creationId xmlns:p14="http://schemas.microsoft.com/office/powerpoint/2010/main" val="122976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941"/>
            <a:ext cx="10515600" cy="5919386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la siguiente:</a:t>
            </a: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Por medio de imágenes las cuales tengan los principales saludos para iniciar un diálogo.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821975"/>
            <a:ext cx="4456224" cy="4060115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071" y="1706249"/>
            <a:ext cx="52863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8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0" y="206062"/>
            <a:ext cx="11121980" cy="62848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Mostrándoles diferentes canciones infantiles para la activación en el niño.</a:t>
            </a: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Enseñarles a utilizar un vocabulario rico y variado. 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También por medio de dibujos o actividades de practica, para que el niño aprenda y comprenda lo que debe decir o pueda aprender a emprender un dialogo desde pequeño. 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Estas podrían ser algunas de las actividades que una educadora pueda aplicar para que el niño aprenda a comunicarse de una forma formal e informal.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57" y="774219"/>
            <a:ext cx="4438650" cy="1534129"/>
          </a:xfrm>
          <a:prstGeom prst="rect">
            <a:avLst/>
          </a:prstGeom>
          <a:ln w="76200">
            <a:solidFill>
              <a:srgbClr val="660033"/>
            </a:solidFill>
            <a:prstDash val="sysDash"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986" y="3719245"/>
            <a:ext cx="2219392" cy="1888844"/>
          </a:xfrm>
          <a:prstGeom prst="rect">
            <a:avLst/>
          </a:prstGeom>
          <a:ln w="76200">
            <a:solidFill>
              <a:srgbClr val="7030A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08807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4546"/>
            <a:ext cx="10058400" cy="5714548"/>
          </a:xfrm>
        </p:spPr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marcas de informalidad y formalidad se usan con frecuencia y son las siguientes: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Marcas de informalidad.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Abreviaciones: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Poli, bici, profe, cole, por fa,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Hipocorísticos: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Mechas, Pili, Juancho, Dani, Lupe…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Comodines: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Cosa, esto, eso, tema…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Adverbios coloquiales: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mil, de malas, de golpe, de una…</a:t>
            </a: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Marcas de formalidad.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 completos: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Policía, bicicleta, profesor, colegio, por favor, universidad.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originales: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Mercedes, Pilar, Juan, Daniel, Guadalupe.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Uso de vocablos específicos.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Adverbios formales: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prisa, infortunadamente, de pronto, inmediatamente.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143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02" y="334851"/>
            <a:ext cx="10058400" cy="707050"/>
          </a:xfrm>
        </p:spPr>
        <p:txBody>
          <a:bodyPr>
            <a:normAutofit/>
          </a:bodyPr>
          <a:lstStyle/>
          <a:p>
            <a:pPr algn="ctr"/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Identificar letras.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la educación tradicional, el aprendizaje se ha basado en repetición, práctica y memorización y se ha materializado en niños sentados haciendo una ficha tras otra.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 el tiempo los docentes descubrieron que los niños se motivan y aprenden mejor con material didáctico atractivo que sorprende y divierte.</a:t>
            </a:r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177" y="3406815"/>
            <a:ext cx="4377386" cy="246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02" y="3608248"/>
            <a:ext cx="2745883" cy="20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5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062"/>
            <a:ext cx="10058400" cy="56630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letras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juego le ayuda a los niños a encontrar letras y tener conocimientos de ellas.</a:t>
            </a:r>
          </a:p>
          <a:p>
            <a:pPr algn="just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colocan pelotas de ping </a:t>
            </a:r>
            <a:r>
              <a:rPr lang="es-MX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pong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dentro de una piscina y con un colador o cazamariposas los niños pescan las letras según les indiques.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Monstruo come letras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Familiarizar a los niños con abecedario es muy fácil con este juego que, además, puedes crear con elementos reciclados. El juego consiste en nombrar las letras y que los niños las metan en la boca del monstruo. Ganará el que consiga introducir más letras correctas.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Deletrear sobre ruedas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idea para que los niños empiecen a formar las primeras palabras es que puedan jugar con ellas a través de un sencillo dibujo. Deja las letras al alcance de los niños y haz que reproduzcan en cada una de las ventanillas del autobús la palabra que has propuesto.</a:t>
            </a:r>
          </a:p>
          <a:p>
            <a:pPr marL="0" indent="0">
              <a:buNone/>
            </a:pP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7" y="4213420"/>
            <a:ext cx="3217107" cy="2068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930" y="4213420"/>
            <a:ext cx="2475158" cy="141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067" y="4438268"/>
            <a:ext cx="2832279" cy="16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34851"/>
            <a:ext cx="10058400" cy="707050"/>
          </a:xfrm>
        </p:spPr>
        <p:txBody>
          <a:bodyPr>
            <a:normAutofit/>
          </a:bodyPr>
          <a:lstStyle/>
          <a:p>
            <a:pPr algn="ctr"/>
            <a:r>
              <a:rPr lang="es-MX" sz="3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identificar letras en preescolar.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La escritura, junto a la lectura, son las dos armas más poderosas que podemos dar a los niños para cimentar las bases de su desarrollo cognitivo. </a:t>
            </a:r>
          </a:p>
          <a:p>
            <a:pPr algn="just"/>
            <a:r>
              <a:rPr lang="es-MX" dirty="0"/>
              <a:t>En este primer acercamiento, los niños y niñas aprenderán a distinguir su nombre y comenzarán a escribirlo, junto a las diferentes letras, que se asocian a una forma y un sonido concreto. </a:t>
            </a:r>
          </a:p>
          <a:p>
            <a:pPr algn="just"/>
            <a:r>
              <a:rPr lang="es-MX" dirty="0"/>
              <a:t>Antes de abordar la escritura creativa en los niños, docentes, padres y madres debemos conocer las fases del aprendizaje con el fin de reconocer problemas en el desarrollo y la práctica de este. A partir de los ocho o nueve años las capacidades en la infancia son ya suficientes para empezar a impulsar el aprendizaje y la práctica de la escritura creativa.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93" y="4388476"/>
            <a:ext cx="2513527" cy="18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3335"/>
            <a:ext cx="10058400" cy="771445"/>
          </a:xfrm>
        </p:spPr>
        <p:txBody>
          <a:bodyPr>
            <a:normAutofit/>
          </a:bodyPr>
          <a:lstStyle/>
          <a:p>
            <a:pPr algn="ctr"/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Nombrar objetos.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pPr marL="0" indent="0">
              <a:buNone/>
            </a:pPr>
            <a:r>
              <a:rPr lang="es-MX" dirty="0"/>
              <a:t>Actividades de apoyo escolar para niños de 5 años. Una ficha escolar sobre las partes de la casa para que los niños aprendan a identificar los espacios y objetos que se encuentran en el hogar.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Esta ficha escolar recoge algunas propuestas para que los niños memoricen de forma didáctica el vocabulario relacionado con la casa, pueden servir como complemento o repaso a las actividades del curso escolar.</a:t>
            </a:r>
          </a:p>
          <a:p>
            <a:r>
              <a:rPr lang="es-MX" dirty="0"/>
              <a:t> 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559" y="4290093"/>
            <a:ext cx="1609483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6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245" y="244699"/>
            <a:ext cx="10756435" cy="56243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4800" dirty="0" smtClean="0"/>
              <a:t>Rompecabezas.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 smtClean="0"/>
              <a:t>Material</a:t>
            </a:r>
            <a:endParaRPr lang="es-MX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s-MX" dirty="0" err="1"/>
              <a:t>Abatelenguas</a:t>
            </a:r>
            <a:endParaRPr lang="es-MX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s-MX" dirty="0"/>
              <a:t>Marcador.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MX" dirty="0"/>
              <a:t>Imágenes de objetos. 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EMPEZAMOS! Juntar los </a:t>
            </a:r>
            <a:r>
              <a:rPr lang="es-MX" dirty="0" err="1"/>
              <a:t>abatelenguas</a:t>
            </a:r>
            <a:r>
              <a:rPr lang="es-MX" dirty="0"/>
              <a:t>, pégalas y también pega la foto del objeto, con el marcador pon su nombre. </a:t>
            </a:r>
          </a:p>
          <a:p>
            <a:r>
              <a:rPr lang="es-MX" dirty="0"/>
              <a:t> Canciones y rimas  </a:t>
            </a:r>
          </a:p>
          <a:p>
            <a:r>
              <a:rPr lang="es-MX" dirty="0"/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Para que un niño (a) se relacione con su medio y comprenda que cada cosa tiene su nombre.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Sin embargo los adultos cometen el error de decir el sonido o palabra, pero es difícil que les quitemos lo que de pequeños les enseñamos es por eso que tenemos que enseñar que cada cosa tiene su nombre.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387" y="526449"/>
            <a:ext cx="2530059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6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73488"/>
            <a:ext cx="10058400" cy="719929"/>
          </a:xfrm>
        </p:spPr>
        <p:txBody>
          <a:bodyPr>
            <a:normAutofit/>
          </a:bodyPr>
          <a:lstStyle/>
          <a:p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Ordenar imágenes en una narración.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370" y="1716946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primeros textos que se ofrecen a los niños y las niñas debe estar cargados de significado para el alma infantil, éstos son los que expresan afecto, seguridad, interés y satisfacción.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Sustentados en los principios de disfrute, el movimiento, la interacción y la energía que desencadena el juego, podemos intensificar los procesos de interpretación y respuesta, mediante una aproximación a las convenciones de lectura, favoreciendo la articulación entre la Educación Preescolar y el grado escolar, que se orienta, específicamente al aprendizaje de lectura y escritura convencional.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27" y="4206160"/>
            <a:ext cx="3535787" cy="26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66670"/>
            <a:ext cx="10058400" cy="861597"/>
          </a:xfrm>
        </p:spPr>
        <p:txBody>
          <a:bodyPr>
            <a:noAutofit/>
          </a:bodyPr>
          <a:lstStyle/>
          <a:p>
            <a:pPr algn="ctr"/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ACTIVIDAD: Ordena la secuencia.</a:t>
            </a:r>
            <a:b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i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5582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Ordenar en el tiempo indicado los sucesos e historias.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Utilizar los conceptos antes y después.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Identificación del orden temporal.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Autoevaluar el resultado de la actividad.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289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SUGERENCIAS PARA REALIZAR LA ACTIVIDAD.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Indique al niño que observe la ficha y pregunte que ve en ella. Intente que le explique con sus palabras qué sucede en las distintas imágenes.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Léale al niño el enunciado de la actividad.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Tras realizar la ficha, pídale al niño que coloree la carita de acuerdo a como crea que lo ha hecho.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86794B79-864D-6E44-BC3C-79F9B9A6B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67" y="3479536"/>
            <a:ext cx="5791362" cy="30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33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436</TotalTime>
  <Words>947</Words>
  <Application>Microsoft Office PowerPoint</Application>
  <PresentationFormat>Panorámica</PresentationFormat>
  <Paragraphs>90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Retrospect</vt:lpstr>
      <vt:lpstr>Presentación de PowerPoint</vt:lpstr>
      <vt:lpstr>A) Identificar letras.</vt:lpstr>
      <vt:lpstr>Presentación de PowerPoint</vt:lpstr>
      <vt:lpstr>Importancia de identificar letras en preescolar.</vt:lpstr>
      <vt:lpstr>B) Nombrar objetos.</vt:lpstr>
      <vt:lpstr>Presentación de PowerPoint</vt:lpstr>
      <vt:lpstr>C) Ordenar imágenes en una narración.</vt:lpstr>
      <vt:lpstr>ACTIVIDAD: Ordena la secuencia. </vt:lpstr>
      <vt:lpstr>SUGERENCIAS PARA REALIZAR LA ACTIVIDAD.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M.</dc:creator>
  <cp:lastModifiedBy>Karen M.</cp:lastModifiedBy>
  <cp:revision>16</cp:revision>
  <dcterms:created xsi:type="dcterms:W3CDTF">2019-09-01T19:49:59Z</dcterms:created>
  <dcterms:modified xsi:type="dcterms:W3CDTF">2019-09-03T01:12:38Z</dcterms:modified>
</cp:coreProperties>
</file>