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  <p:sldId id="265" r:id="rId11"/>
    <p:sldId id="266" r:id="rId12"/>
    <p:sldId id="267" r:id="rId13"/>
    <p:sldId id="268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>
        <p:scale>
          <a:sx n="60" d="100"/>
          <a:sy n="60" d="100"/>
        </p:scale>
        <p:origin x="1134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FC40-C642-46FA-9B2F-D732A5A23BE2}" type="datetimeFigureOut">
              <a:rPr lang="es-MX" smtClean="0"/>
              <a:t>01/09/2019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FD089-07B9-4202-B008-CA9E760F85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252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FC40-C642-46FA-9B2F-D732A5A23BE2}" type="datetimeFigureOut">
              <a:rPr lang="es-MX" smtClean="0"/>
              <a:t>01/09/2019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FD089-07B9-4202-B008-CA9E760F85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1820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FC40-C642-46FA-9B2F-D732A5A23BE2}" type="datetimeFigureOut">
              <a:rPr lang="es-MX" smtClean="0"/>
              <a:t>01/09/2019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FD089-07B9-4202-B008-CA9E760F85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743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FC40-C642-46FA-9B2F-D732A5A23BE2}" type="datetimeFigureOut">
              <a:rPr lang="es-MX" smtClean="0"/>
              <a:t>01/09/2019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FD089-07B9-4202-B008-CA9E760F85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437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FC40-C642-46FA-9B2F-D732A5A23BE2}" type="datetimeFigureOut">
              <a:rPr lang="es-MX" smtClean="0"/>
              <a:t>01/09/2019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FD089-07B9-4202-B008-CA9E760F85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3389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FC40-C642-46FA-9B2F-D732A5A23BE2}" type="datetimeFigureOut">
              <a:rPr lang="es-MX" smtClean="0"/>
              <a:t>01/09/2019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FD089-07B9-4202-B008-CA9E760F85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7832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FC40-C642-46FA-9B2F-D732A5A23BE2}" type="datetimeFigureOut">
              <a:rPr lang="es-MX" smtClean="0"/>
              <a:t>01/09/2019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FD089-07B9-4202-B008-CA9E760F85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1248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FC40-C642-46FA-9B2F-D732A5A23BE2}" type="datetimeFigureOut">
              <a:rPr lang="es-MX" smtClean="0"/>
              <a:t>01/09/2019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FD089-07B9-4202-B008-CA9E760F85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024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FC40-C642-46FA-9B2F-D732A5A23BE2}" type="datetimeFigureOut">
              <a:rPr lang="es-MX" smtClean="0"/>
              <a:t>01/09/2019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FD089-07B9-4202-B008-CA9E760F85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9350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FC40-C642-46FA-9B2F-D732A5A23BE2}" type="datetimeFigureOut">
              <a:rPr lang="es-MX" smtClean="0"/>
              <a:t>01/09/2019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FD089-07B9-4202-B008-CA9E760F85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1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FC40-C642-46FA-9B2F-D732A5A23BE2}" type="datetimeFigureOut">
              <a:rPr lang="es-MX" smtClean="0"/>
              <a:t>01/09/2019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FD089-07B9-4202-B008-CA9E760F85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143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6FC40-C642-46FA-9B2F-D732A5A23BE2}" type="datetimeFigureOut">
              <a:rPr lang="es-MX" smtClean="0"/>
              <a:t>01/09/2019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FD089-07B9-4202-B008-CA9E760F85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170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5159" t="14287" r="14964" b="14999"/>
          <a:stretch/>
        </p:blipFill>
        <p:spPr>
          <a:xfrm>
            <a:off x="600890" y="365760"/>
            <a:ext cx="11038115" cy="628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39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433" t="18241" r="15664" b="10835"/>
          <a:stretch/>
        </p:blipFill>
        <p:spPr>
          <a:xfrm>
            <a:off x="838200" y="382377"/>
            <a:ext cx="10515600" cy="599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3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417" t="16053" r="17017" b="14775"/>
          <a:stretch/>
        </p:blipFill>
        <p:spPr>
          <a:xfrm>
            <a:off x="838200" y="252829"/>
            <a:ext cx="10651457" cy="613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30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432" t="23714" r="15417" b="11492"/>
          <a:stretch/>
        </p:blipFill>
        <p:spPr>
          <a:xfrm>
            <a:off x="666749" y="280987"/>
            <a:ext cx="10687051" cy="554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92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187" t="15615" r="15909" b="15870"/>
          <a:stretch/>
        </p:blipFill>
        <p:spPr>
          <a:xfrm>
            <a:off x="685800" y="365125"/>
            <a:ext cx="10668000" cy="587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97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187" t="16490" r="15417" b="13681"/>
          <a:stretch/>
        </p:blipFill>
        <p:spPr>
          <a:xfrm>
            <a:off x="838200" y="365125"/>
            <a:ext cx="10592468" cy="590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82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064" t="17804" r="15541" b="11930"/>
          <a:stretch/>
        </p:blipFill>
        <p:spPr>
          <a:xfrm>
            <a:off x="838200" y="365125"/>
            <a:ext cx="10391274" cy="583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14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433" t="16927" r="15787" b="13025"/>
          <a:stretch/>
        </p:blipFill>
        <p:spPr>
          <a:xfrm>
            <a:off x="838200" y="365125"/>
            <a:ext cx="10515600" cy="593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94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625" t="19286" r="15005" b="9866"/>
          <a:stretch/>
        </p:blipFill>
        <p:spPr>
          <a:xfrm>
            <a:off x="313507" y="0"/>
            <a:ext cx="11374648" cy="653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71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275" t="13883" r="15512" b="13468"/>
          <a:stretch/>
        </p:blipFill>
        <p:spPr>
          <a:xfrm>
            <a:off x="838200" y="365125"/>
            <a:ext cx="10781013" cy="627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78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940" t="12549" r="13784" b="16089"/>
          <a:stretch/>
        </p:blipFill>
        <p:spPr>
          <a:xfrm>
            <a:off x="790769" y="365125"/>
            <a:ext cx="10610461" cy="588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21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063" t="14506" r="15294" b="12035"/>
          <a:stretch/>
        </p:blipFill>
        <p:spPr>
          <a:xfrm>
            <a:off x="838200" y="365124"/>
            <a:ext cx="10663989" cy="581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69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779" t="16271" r="15606" b="13900"/>
          <a:stretch/>
        </p:blipFill>
        <p:spPr>
          <a:xfrm>
            <a:off x="838200" y="365125"/>
            <a:ext cx="10515600" cy="536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47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186" t="18022" r="16033" b="13681"/>
          <a:stretch/>
        </p:blipFill>
        <p:spPr>
          <a:xfrm>
            <a:off x="838200" y="365125"/>
            <a:ext cx="10515600" cy="578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94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187" t="20650" r="15170" b="11931"/>
          <a:stretch/>
        </p:blipFill>
        <p:spPr>
          <a:xfrm>
            <a:off x="838200" y="365125"/>
            <a:ext cx="10515600" cy="565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32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925" t="15833" r="15171" b="14337"/>
          <a:stretch/>
        </p:blipFill>
        <p:spPr>
          <a:xfrm>
            <a:off x="685799" y="365124"/>
            <a:ext cx="10668001" cy="599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489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Panorámica</PresentationFormat>
  <Paragraphs>0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2</cp:revision>
  <dcterms:created xsi:type="dcterms:W3CDTF">2019-09-02T03:23:41Z</dcterms:created>
  <dcterms:modified xsi:type="dcterms:W3CDTF">2019-09-02T03:29:55Z</dcterms:modified>
</cp:coreProperties>
</file>