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4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C81ED73-D9C3-7149-8BFA-00E8475D1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251" y="73968"/>
            <a:ext cx="12192000" cy="1705952"/>
          </a:xfrm>
        </p:spPr>
        <p:txBody>
          <a:bodyPr>
            <a:normAutofit fontScale="90000"/>
          </a:bodyPr>
          <a:lstStyle/>
          <a:p>
            <a:pPr algn="ctr"/>
            <a:r>
              <a:rPr lang="es-US"/>
              <a:t>ESCUELA NORMAL DE EDUCACIóN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ADC3775-4C67-F744-AC5C-44ABA6F82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67000"/>
            <a:ext cx="9943999" cy="3657600"/>
          </a:xfrm>
        </p:spPr>
        <p:txBody>
          <a:bodyPr>
            <a:normAutofit fontScale="55000" lnSpcReduction="20000"/>
          </a:bodyPr>
          <a:lstStyle/>
          <a:p>
            <a:endParaRPr lang="es-US" dirty="0"/>
          </a:p>
          <a:p>
            <a:pPr algn="ctr"/>
            <a:r>
              <a:rPr lang="es-US" sz="5900" b="1" dirty="0"/>
              <a:t>MATERIA: </a:t>
            </a:r>
            <a:r>
              <a:rPr lang="es-US" sz="5900" b="1" dirty="0" smtClean="0"/>
              <a:t>LENGUAJE  </a:t>
            </a:r>
            <a:r>
              <a:rPr lang="es-US" sz="5900" b="1" dirty="0"/>
              <a:t>Y COMUNICACIÓN</a:t>
            </a:r>
          </a:p>
          <a:p>
            <a:endParaRPr lang="es-US" sz="2300" dirty="0"/>
          </a:p>
          <a:p>
            <a:pPr algn="ctr"/>
            <a:r>
              <a:rPr lang="es-US" sz="3800" dirty="0"/>
              <a:t>Alumnas: ana sofia aguirre fraga</a:t>
            </a:r>
          </a:p>
          <a:p>
            <a:pPr algn="ctr"/>
            <a:r>
              <a:rPr lang="es-US" sz="3800" dirty="0"/>
              <a:t>Mayela abigail moncada cadena</a:t>
            </a:r>
          </a:p>
          <a:p>
            <a:pPr algn="ctr"/>
            <a:r>
              <a:rPr lang="es-US" sz="3800" dirty="0"/>
              <a:t>Blanca guadalupe ramirez garcia </a:t>
            </a:r>
          </a:p>
          <a:p>
            <a:pPr algn="ctr"/>
            <a:r>
              <a:rPr lang="es-US" sz="3800" dirty="0"/>
              <a:t>Andrea judith </a:t>
            </a:r>
            <a:r>
              <a:rPr lang="es-US" sz="3800" dirty="0" smtClean="0"/>
              <a:t>esquivel alonzo</a:t>
            </a:r>
            <a:endParaRPr lang="es-US" sz="3800" dirty="0" smtClean="0"/>
          </a:p>
          <a:p>
            <a:pPr algn="ctr"/>
            <a:r>
              <a:rPr lang="es-US" sz="3800" dirty="0" smtClean="0"/>
              <a:t>Maestra:  yara alejandra hernandez figueroa</a:t>
            </a:r>
            <a:endParaRPr lang="es-US" sz="3800" dirty="0"/>
          </a:p>
        </p:txBody>
      </p:sp>
    </p:spTree>
    <p:extLst>
      <p:ext uri="{BB962C8B-B14F-4D97-AF65-F5344CB8AC3E}">
        <p14:creationId xmlns:p14="http://schemas.microsoft.com/office/powerpoint/2010/main" val="45433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2B2A77-9969-6943-BE65-C2E4FB7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>
                <a:solidFill>
                  <a:srgbClr val="00B0F0"/>
                </a:solidFill>
              </a:rPr>
              <a:t>Identificar letras: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04D20FE-15DA-1A45-9B9C-522C26E43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7726" y="2105029"/>
            <a:ext cx="9603275" cy="3450613"/>
          </a:xfrm>
        </p:spPr>
        <p:txBody>
          <a:bodyPr/>
          <a:lstStyle/>
          <a:p>
            <a:r>
              <a:rPr lang="es-US"/>
              <a:t>Rellenar letras con papel</a:t>
            </a:r>
          </a:p>
          <a:p>
            <a:r>
              <a:rPr lang="es-US"/>
              <a:t>Elaborar las letras del alfabeto</a:t>
            </a:r>
          </a:p>
          <a:p>
            <a:r>
              <a:rPr lang="es-US"/>
              <a:t>Sopas de letras</a:t>
            </a:r>
          </a:p>
          <a:p>
            <a:r>
              <a:rPr lang="es-US"/>
              <a:t>Imágenes con figuras de las letras</a:t>
            </a:r>
          </a:p>
          <a:p>
            <a:r>
              <a:rPr lang="es-US"/>
              <a:t>Memorama de letras</a:t>
            </a:r>
          </a:p>
          <a:p>
            <a:r>
              <a:rPr lang="es-US"/>
              <a:t>Imágenes que empuecen con la letra</a:t>
            </a:r>
          </a:p>
        </p:txBody>
      </p:sp>
    </p:spTree>
    <p:extLst>
      <p:ext uri="{BB962C8B-B14F-4D97-AF65-F5344CB8AC3E}">
        <p14:creationId xmlns:p14="http://schemas.microsoft.com/office/powerpoint/2010/main" val="174515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7CA2C1-FF2A-F847-97FF-B8BD8D08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>
                <a:solidFill>
                  <a:srgbClr val="00B0F0"/>
                </a:solidFill>
              </a:rPr>
              <a:t>Nombrar objetos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D5953D0-566D-1A4D-910E-357A42CD5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0777" y="2131817"/>
            <a:ext cx="9764207" cy="4726183"/>
          </a:xfrm>
        </p:spPr>
        <p:txBody>
          <a:bodyPr/>
          <a:lstStyle/>
          <a:p>
            <a:r>
              <a:rPr lang="es-US"/>
              <a:t>Cantar canciones sobre objetos e ir señalandolos</a:t>
            </a:r>
          </a:p>
          <a:p>
            <a:r>
              <a:rPr lang="es-US"/>
              <a:t>Maleta magica</a:t>
            </a:r>
          </a:p>
          <a:p>
            <a:r>
              <a:rPr lang="es-US"/>
              <a:t>Juego conoce (Identificar letras)</a:t>
            </a:r>
          </a:p>
          <a:p>
            <a:r>
              <a:rPr lang="es-US"/>
              <a:t>Las etiquetas</a:t>
            </a:r>
          </a:p>
          <a:p>
            <a:r>
              <a:rPr lang="es-US"/>
              <a:t>Loteria</a:t>
            </a:r>
          </a:p>
          <a:p>
            <a:r>
              <a:rPr lang="es-US"/>
              <a:t>Adivinanzas</a:t>
            </a:r>
          </a:p>
          <a:p>
            <a:r>
              <a:rPr lang="es-US"/>
              <a:t>Memorama </a:t>
            </a:r>
          </a:p>
        </p:txBody>
      </p:sp>
    </p:spTree>
    <p:extLst>
      <p:ext uri="{BB962C8B-B14F-4D97-AF65-F5344CB8AC3E}">
        <p14:creationId xmlns:p14="http://schemas.microsoft.com/office/powerpoint/2010/main" val="134361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4BECFB-9474-9F4E-8955-3277994F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>
                <a:solidFill>
                  <a:srgbClr val="00B0F0"/>
                </a:solidFill>
              </a:rPr>
              <a:t>Ordenar imágenes en una narración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86668AF-66A2-744D-8AC0-504E7AAB0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877862"/>
          </a:xfrm>
        </p:spPr>
        <p:txBody>
          <a:bodyPr/>
          <a:lstStyle/>
          <a:p>
            <a:r>
              <a:rPr lang="es-US"/>
              <a:t>Cuentos con imágenes</a:t>
            </a:r>
          </a:p>
          <a:p>
            <a:r>
              <a:rPr lang="es-US"/>
              <a:t>Ordenar una secuencia con imágenes</a:t>
            </a:r>
          </a:p>
          <a:p>
            <a:r>
              <a:rPr lang="es-US"/>
              <a:t>Crear un cuento</a:t>
            </a:r>
          </a:p>
          <a:p>
            <a:r>
              <a:rPr lang="es-US"/>
              <a:t>Como son los procesos de un experimento</a:t>
            </a:r>
          </a:p>
          <a:p>
            <a:r>
              <a:rPr lang="es-US"/>
              <a:t>Terminando el cuento </a:t>
            </a:r>
          </a:p>
          <a:p>
            <a:r>
              <a:rPr lang="es-US"/>
              <a:t>Inventando un cuento</a:t>
            </a:r>
          </a:p>
        </p:txBody>
      </p:sp>
    </p:spTree>
    <p:extLst>
      <p:ext uri="{BB962C8B-B14F-4D97-AF65-F5344CB8AC3E}">
        <p14:creationId xmlns:p14="http://schemas.microsoft.com/office/powerpoint/2010/main" val="352458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71E562-4F81-BE46-ABF9-1E7E499F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S">
                <a:solidFill>
                  <a:srgbClr val="00B0F0"/>
                </a:solidFill>
              </a:rPr>
              <a:t>Dialogos formales e informales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2223E3E-8F8E-2245-A056-572A375DE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52909"/>
          </a:xfrm>
        </p:spPr>
        <p:txBody>
          <a:bodyPr/>
          <a:lstStyle/>
          <a:p>
            <a:r>
              <a:rPr lang="es-US"/>
              <a:t>El juego del mago </a:t>
            </a:r>
          </a:p>
          <a:p>
            <a:r>
              <a:rPr lang="es-US"/>
              <a:t>Contar un cuento y hacer preguntas</a:t>
            </a:r>
          </a:p>
          <a:p>
            <a:r>
              <a:rPr lang="es-US"/>
              <a:t>Vocabulario</a:t>
            </a:r>
          </a:p>
          <a:p>
            <a:r>
              <a:rPr lang="es-US"/>
              <a:t>Cuestionario</a:t>
            </a:r>
          </a:p>
          <a:p>
            <a:r>
              <a:rPr lang="es-US"/>
              <a:t>Creando oraciones</a:t>
            </a:r>
          </a:p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5917795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Personalizado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Galería</vt:lpstr>
      <vt:lpstr>ESCUELA NORMAL DE EDUCACIóN PREESCOLAR</vt:lpstr>
      <vt:lpstr>Identificar letras:</vt:lpstr>
      <vt:lpstr>Nombrar objetos</vt:lpstr>
      <vt:lpstr>Ordenar imágenes en una narración</vt:lpstr>
      <vt:lpstr>Dialogos formales e informales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528442185358</dc:creator>
  <cp:lastModifiedBy>Oscar Najera</cp:lastModifiedBy>
  <cp:revision>4</cp:revision>
  <dcterms:created xsi:type="dcterms:W3CDTF">2019-09-04T22:21:32Z</dcterms:created>
  <dcterms:modified xsi:type="dcterms:W3CDTF">2019-09-05T03:29:07Z</dcterms:modified>
</cp:coreProperties>
</file>