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4" d="100"/>
          <a:sy n="44" d="100"/>
        </p:scale>
        <p:origin x="1716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2T06:14:20.46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174.69336"/>
      <inkml:brushProperty name="anchorY" value="-10276.0459"/>
      <inkml:brushProperty name="scaleFactor" value="0.5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835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2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3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51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3036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4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39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69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3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8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8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1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6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3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7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0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8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65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jugarconfisherprice.bebesymas.com/los-exploradores-nacen-o-se-hacen-bebes-con-ganas-de-tocarlo-tod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Google Shape;4106;p1" descr="Imagen que contiene planta, árbol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664718" y="-2664718"/>
            <a:ext cx="6862564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7" name="Google Shape;4107;p1"/>
          <p:cNvSpPr txBox="1">
            <a:spLocks noGrp="1"/>
          </p:cNvSpPr>
          <p:nvPr>
            <p:ph type="ctrTitle"/>
          </p:nvPr>
        </p:nvSpPr>
        <p:spPr>
          <a:xfrm>
            <a:off x="1524000" y="400833"/>
            <a:ext cx="91440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verlock"/>
              <a:buNone/>
            </a:pPr>
            <a:r>
              <a:rPr lang="es-ES" sz="6600" b="1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Actividades que realizan las educadoras dentro del aula</a:t>
            </a:r>
            <a:endParaRPr b="1" dirty="0"/>
          </a:p>
        </p:txBody>
      </p:sp>
      <p:sp>
        <p:nvSpPr>
          <p:cNvPr id="4108" name="Google Shape;4108;p1"/>
          <p:cNvSpPr txBox="1">
            <a:spLocks noGrp="1"/>
          </p:cNvSpPr>
          <p:nvPr>
            <p:ph type="subTitle" idx="1"/>
          </p:nvPr>
        </p:nvSpPr>
        <p:spPr>
          <a:xfrm>
            <a:off x="1523999" y="4503910"/>
            <a:ext cx="9144000" cy="211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ES" b="1" dirty="0">
                <a:solidFill>
                  <a:schemeClr val="lt1"/>
                </a:solidFill>
              </a:rPr>
              <a:t>Alma Delia Urdiales Bustos</a:t>
            </a: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ES" b="1" dirty="0">
                <a:solidFill>
                  <a:schemeClr val="lt1"/>
                </a:solidFill>
              </a:rPr>
              <a:t>Jessica Anahí Ochoa Ramos </a:t>
            </a: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b="1" dirty="0">
                <a:solidFill>
                  <a:schemeClr val="lt1"/>
                </a:solidFill>
              </a:rPr>
              <a:t>Fernanda Mayte Cruz Castro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b="1" dirty="0">
                <a:solidFill>
                  <a:schemeClr val="lt1"/>
                </a:solidFill>
              </a:rPr>
              <a:t>Sofia Carolina Zúñiga Hernández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b="1" dirty="0">
                <a:solidFill>
                  <a:schemeClr val="lt1"/>
                </a:solidFill>
              </a:rPr>
              <a:t>Fernanda Jaqueline Aguilar Rodríguez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Imagen que contiene árbol, exterior, ciel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22"/>
            <a:ext cx="12192001" cy="686272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-E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Identificar Letras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838200" y="1227552"/>
            <a:ext cx="10515600" cy="49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>
                <a:solidFill>
                  <a:schemeClr val="lt1"/>
                </a:solidFill>
              </a:rPr>
              <a:t>Una herramienta importante son los portadores de texto, se podría decir que gracias a las imágenes y símbolos los niños relacionan la letra con la ilustración que se les presenta ya que ellos tienen cierto conocimiento previo de casa.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>
                <a:solidFill>
                  <a:schemeClr val="lt1"/>
                </a:solidFill>
              </a:rPr>
              <a:t>Y estos se pone en practica con ciertos ejercicios para que así pueda llegar a identificar las letras.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>
                <a:solidFill>
                  <a:schemeClr val="lt1"/>
                </a:solidFill>
              </a:rPr>
              <a:t>Ej</a:t>
            </a:r>
            <a:r>
              <a:rPr lang="es-ES"/>
              <a:t>.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2010" y="3764887"/>
            <a:ext cx="3784011" cy="292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5">
            <a:alphaModFix/>
          </a:blip>
          <a:srcRect l="4445" t="9511" r="4272" b="7562"/>
          <a:stretch/>
        </p:blipFill>
        <p:spPr>
          <a:xfrm>
            <a:off x="5937337" y="3369871"/>
            <a:ext cx="4885155" cy="3429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Google Shape;4110;p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4111" name="Google Shape;4111;p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4114" name="Google Shape;4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5" name="Google Shape;4115;p2"/>
          <p:cNvSpPr txBox="1"/>
          <p:nvPr/>
        </p:nvSpPr>
        <p:spPr>
          <a:xfrm>
            <a:off x="849085" y="93038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s-ES" sz="2800" dirty="0">
                <a:solidFill>
                  <a:srgbClr val="FFFFFF"/>
                </a:solidFill>
              </a:rPr>
              <a:t>Expresiones y recuerdos. Las palabras son poderosas, y el lenguaje es uno de los mayores logros de la humanidad. Nos ayuda a comunicarnos y a entender el mundo. </a:t>
            </a:r>
            <a:r>
              <a:rPr lang="es-ES" sz="2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Nada más nacer, nuestra curiosidad es infinita</a:t>
            </a:r>
            <a:r>
              <a:rPr lang="es-ES" sz="2800" dirty="0">
                <a:solidFill>
                  <a:srgbClr val="FFFFFF"/>
                </a:solidFill>
              </a:rPr>
              <a:t>, pero nos falta el lenguaje y </a:t>
            </a:r>
            <a:r>
              <a:rPr lang="es-ES" sz="2800" b="1" dirty="0">
                <a:solidFill>
                  <a:srgbClr val="FFFFFF"/>
                </a:solidFill>
              </a:rPr>
              <a:t>tenemos que aprender todas las palabras</a:t>
            </a:r>
            <a:r>
              <a:rPr lang="es-ES" sz="2800" dirty="0">
                <a:solidFill>
                  <a:srgbClr val="FFFFFF"/>
                </a:solidFill>
              </a:rPr>
              <a:t>, memorizarlas, describir su significado y relacionarlas con objetos,</a:t>
            </a:r>
            <a:endParaRPr sz="2800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s-ES" sz="2800" dirty="0">
                <a:solidFill>
                  <a:srgbClr val="FFFFFF"/>
                </a:solidFill>
              </a:rPr>
              <a:t>Los bebés nacen predispuestos para su uso y aprendizaje, pero tienen que memorizarlas, descubrir su significado y relacionarlo con objetos físicos, con actos, con recuerdos…</a:t>
            </a: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6" name="Google Shape;4116;p2"/>
          <p:cNvSpPr txBox="1"/>
          <p:nvPr/>
        </p:nvSpPr>
        <p:spPr>
          <a:xfrm>
            <a:off x="838200" y="-498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11430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r>
              <a:rPr lang="es-ES" sz="4400" b="1" dirty="0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  <a:t>NOMBRAR OBJETOS </a:t>
            </a:r>
            <a:endParaRPr sz="4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8A9841A-3BB3-4F62-9BBA-8A77FF668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8456" y="4530590"/>
            <a:ext cx="3222171" cy="2149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658368" y="-2658370"/>
            <a:ext cx="6883620" cy="1220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C54F290-579B-485C-B3F8-BF674126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924" y="468153"/>
            <a:ext cx="8610600" cy="1293028"/>
          </a:xfrm>
        </p:spPr>
        <p:txBody>
          <a:bodyPr/>
          <a:lstStyle/>
          <a:p>
            <a:pPr algn="ctr"/>
            <a:r>
              <a:rPr lang="es-ES" b="1" dirty="0"/>
              <a:t>Desarrollo Intelectual </a:t>
            </a:r>
          </a:p>
        </p:txBody>
      </p:sp>
      <p:sp>
        <p:nvSpPr>
          <p:cNvPr id="108" name="Google Shape;108;p16"/>
          <p:cNvSpPr txBox="1">
            <a:spLocks noGrp="1"/>
          </p:cNvSpPr>
          <p:nvPr>
            <p:ph idx="1"/>
          </p:nvPr>
        </p:nvSpPr>
        <p:spPr>
          <a:xfrm>
            <a:off x="685800" y="1524000"/>
            <a:ext cx="10820400" cy="46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 dirty="0">
                <a:solidFill>
                  <a:schemeClr val="lt1"/>
                </a:solidFill>
              </a:rPr>
              <a:t>Los infantes pueden nombrar a personas familiares y objetos. Mantienen su atención por muy corto tiempo. Son curiosos. Usan la palabra "NO" frecuentemente. Señalan los objetos que quieren. Nombran partes del cuerpo y fotos familiares. Pueden imitar sonidos de animales. Los infantes pueden usar los pronombres "yo" y "mío." Pueden sostener un lápiz y garabatear. Pueden combinar dos palabras para formar una oración básica. Pueden usar objetos y cosas para lo que se han hecho. Ellos empiezan a incluir a una segunda persona en sus juegos simulados.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1305" y="4082173"/>
            <a:ext cx="3909389" cy="2503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árbol, animal&#10;&#10;Descripción generada automáticamente">
            <a:extLst>
              <a:ext uri="{FF2B5EF4-FFF2-40B4-BE49-F238E27FC236}">
                <a16:creationId xmlns:a16="http://schemas.microsoft.com/office/drawing/2014/main" id="{95A0B74B-9671-44E9-9C64-55CE20B39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70629" y="-2670630"/>
            <a:ext cx="6850743" cy="12192002"/>
          </a:xfrm>
          <a:prstGeom prst="rect">
            <a:avLst/>
          </a:prstGeom>
        </p:spPr>
      </p:pic>
      <p:sp>
        <p:nvSpPr>
          <p:cNvPr id="120" name="Google Shape;120;p1"/>
          <p:cNvSpPr txBox="1">
            <a:spLocks noGrp="1"/>
          </p:cNvSpPr>
          <p:nvPr>
            <p:ph type="title"/>
          </p:nvPr>
        </p:nvSpPr>
        <p:spPr>
          <a:xfrm>
            <a:off x="881026" y="14285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b="1" dirty="0">
                <a:solidFill>
                  <a:schemeClr val="tx1"/>
                </a:solidFill>
              </a:rPr>
              <a:t>        Ordenar imágenes en una narración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21" name="Google Shape;121;p1"/>
          <p:cNvSpPr txBox="1">
            <a:spLocks noGrp="1"/>
          </p:cNvSpPr>
          <p:nvPr>
            <p:ph idx="1"/>
          </p:nvPr>
        </p:nvSpPr>
        <p:spPr>
          <a:xfrm>
            <a:off x="666712" y="1142984"/>
            <a:ext cx="1076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ES" sz="20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Esta actividad se trata de poner en orden una serie de dibujos o fotografías que permite a los niños mejorar su capacidad de ordenar secuencias y por tanto de estructurarse mejor mentalmente.</a:t>
            </a:r>
            <a:endParaRPr sz="2000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ES" sz="18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s-ES" sz="20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Al trabajar con este tipo de actividad los ayudamos a:</a:t>
            </a:r>
            <a:endParaRPr sz="2000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520700" indent="-457200">
              <a:lnSpc>
                <a:spcPct val="115000"/>
              </a:lnSpc>
              <a:spcBef>
                <a:spcPts val="0"/>
              </a:spcBef>
              <a:buClrTx/>
              <a:buSzPts val="2600"/>
              <a:buFont typeface="Arial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comprender que las situaciones tienen un orden, primero se hace una cosa y luego otra y las consecuencias que puede tener.</a:t>
            </a:r>
          </a:p>
          <a:p>
            <a:pPr marL="520700" indent="-457200">
              <a:lnSpc>
                <a:spcPct val="115000"/>
              </a:lnSpc>
              <a:spcBef>
                <a:spcPts val="0"/>
              </a:spcBef>
              <a:buClrTx/>
              <a:buSzPts val="2600"/>
              <a:buFont typeface="Arial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desarrollar su atención y su percepción visual y estimular su inteligencia</a:t>
            </a:r>
          </a:p>
          <a:p>
            <a:pPr marL="520700" indent="-457200">
              <a:lnSpc>
                <a:spcPct val="115000"/>
              </a:lnSpc>
              <a:spcBef>
                <a:spcPts val="0"/>
              </a:spcBef>
              <a:buClrTx/>
              <a:buSzPts val="2600"/>
              <a:buNone/>
            </a:pPr>
            <a:r>
              <a:rPr lang="es-ES" sz="20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Por ejemplo:</a:t>
            </a:r>
            <a:endParaRPr lang="es-ES" sz="2400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4101" name="Picture 5" descr="C:\Users\Usuario\Desktop\Downloads\tarea de fer.jpg"/>
          <p:cNvPicPr>
            <a:picLocks noChangeAspect="1" noChangeArrowheads="1"/>
          </p:cNvPicPr>
          <p:nvPr/>
        </p:nvPicPr>
        <p:blipFill>
          <a:blip r:embed="rId4"/>
          <a:srcRect l="5208" t="20161" r="3645" b="9274"/>
          <a:stretch>
            <a:fillRect/>
          </a:stretch>
        </p:blipFill>
        <p:spPr bwMode="auto">
          <a:xfrm>
            <a:off x="2645205" y="3969211"/>
            <a:ext cx="2500330" cy="2714620"/>
          </a:xfrm>
          <a:prstGeom prst="rect">
            <a:avLst/>
          </a:prstGeom>
          <a:noFill/>
        </p:spPr>
      </p:pic>
      <p:pic>
        <p:nvPicPr>
          <p:cNvPr id="4103" name="Picture 7" descr="Resultado de imagen para ordenar imagenes para una narraciÃ³n"/>
          <p:cNvPicPr>
            <a:picLocks noChangeAspect="1" noChangeArrowheads="1"/>
          </p:cNvPicPr>
          <p:nvPr/>
        </p:nvPicPr>
        <p:blipFill>
          <a:blip r:embed="rId5"/>
          <a:srcRect t="46181" b="26651"/>
          <a:stretch>
            <a:fillRect/>
          </a:stretch>
        </p:blipFill>
        <p:spPr bwMode="auto">
          <a:xfrm>
            <a:off x="5524496" y="4214818"/>
            <a:ext cx="4929222" cy="23574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tarta, pared&#10;&#10;Descripción generada automáticamente">
            <a:extLst>
              <a:ext uri="{FF2B5EF4-FFF2-40B4-BE49-F238E27FC236}">
                <a16:creationId xmlns:a16="http://schemas.microsoft.com/office/drawing/2014/main" id="{D94803A9-2913-41A4-9455-B31AC0C0A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661632" y="-2661635"/>
            <a:ext cx="6868733" cy="12192001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9A409F-4A08-4D40-8725-155762AF1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1558390"/>
            <a:ext cx="11831053" cy="4024125"/>
          </a:xfrm>
        </p:spPr>
        <p:txBody>
          <a:bodyPr>
            <a:normAutofit/>
          </a:bodyPr>
          <a:lstStyle/>
          <a:p>
            <a:r>
              <a:rPr lang="es-MX" sz="3200" b="1" dirty="0">
                <a:latin typeface="Apple Color Emoji" pitchFamily="2" charset="0"/>
                <a:ea typeface="Apple Color Emoji" pitchFamily="2" charset="0"/>
                <a:cs typeface="Verdana" panose="020B0604030504040204" pitchFamily="34" charset="0"/>
              </a:rPr>
              <a:t>A veces se nos olvida que los pequeños sobre todo si son hijos propios, tienen un tipo de pensamiento muy concreto, mientras que los adultos tendemos a expresarnos con términos más vagos y abstractos</a:t>
            </a:r>
          </a:p>
          <a:p>
            <a:pPr marL="0" indent="0">
              <a:buNone/>
            </a:pPr>
            <a:endParaRPr lang="es-MX" sz="2400" b="1" i="1" dirty="0">
              <a:latin typeface="Apple Color Emoji" pitchFamily="2" charset="0"/>
              <a:ea typeface="Apple Color Emoji" pitchFamily="2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F9544F0D-ADF1-3B4C-ABDD-F1894BA736E5}"/>
                  </a:ext>
                </a:extLst>
              </p14:cNvPr>
              <p14:cNvContentPartPr/>
              <p14:nvPr/>
            </p14:nvContentPartPr>
            <p14:xfrm>
              <a:off x="1814780" y="4787826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F9544F0D-ADF1-3B4C-ABDD-F1894BA736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7140" y="4769826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ítulo 8">
            <a:extLst>
              <a:ext uri="{FF2B5EF4-FFF2-40B4-BE49-F238E27FC236}">
                <a16:creationId xmlns:a16="http://schemas.microsoft.com/office/drawing/2014/main" id="{A6013C50-AF84-4E27-8E84-9529874D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229" y="265362"/>
            <a:ext cx="8610600" cy="1293028"/>
          </a:xfrm>
        </p:spPr>
        <p:txBody>
          <a:bodyPr/>
          <a:lstStyle/>
          <a:p>
            <a:pPr algn="ctr"/>
            <a:r>
              <a:rPr lang="es-ES" b="1" dirty="0"/>
              <a:t>Adecuar diálogos formales e infórmales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989B02F-A2DC-4B31-A9E3-AABB8C1BE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656" y="3236135"/>
            <a:ext cx="5999872" cy="310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9191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361</Words>
  <Application>Microsoft Office PowerPoint</Application>
  <PresentationFormat>Panorámica</PresentationFormat>
  <Paragraphs>23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Apple Color Emoji</vt:lpstr>
      <vt:lpstr>Arial</vt:lpstr>
      <vt:lpstr>Bell MT</vt:lpstr>
      <vt:lpstr>Calibri</vt:lpstr>
      <vt:lpstr>Century Gothic</vt:lpstr>
      <vt:lpstr>Overlock</vt:lpstr>
      <vt:lpstr>Estela de condensación</vt:lpstr>
      <vt:lpstr>Actividades que realizan las educadoras dentro del aula</vt:lpstr>
      <vt:lpstr>Identificar Letras</vt:lpstr>
      <vt:lpstr>Presentación de PowerPoint</vt:lpstr>
      <vt:lpstr>Desarrollo Intelectual </vt:lpstr>
      <vt:lpstr>        Ordenar imágenes en una narración</vt:lpstr>
      <vt:lpstr>Adecuar diálogos formales e infórmales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que realizan las educadoras dentro del aula</dc:title>
  <cp:lastModifiedBy>alma alicia</cp:lastModifiedBy>
  <cp:revision>5</cp:revision>
  <dcterms:modified xsi:type="dcterms:W3CDTF">2019-09-02T23:03:20Z</dcterms:modified>
</cp:coreProperties>
</file>