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50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C6159A-B125-4D13-86DF-309EFC3DA7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66A7B90-D43C-4971-AD0F-D524595E5A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79F59D-110C-40E0-B19C-A0C5FF8D9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4E5522-7863-41A2-9DAC-4397FB2DC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D9C491-944C-4908-9365-E0B35D14A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577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EEC48A-96E4-48C5-A5F7-FDAB9A9FF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9F18764-A5D8-4294-A6E3-849E98FB8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9049D9-236D-4DFB-BA89-DEDDA765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01C7147-8210-4C70-B72E-CFF1131C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3126E0-5153-4CED-813C-ABB5423DF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650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6E4E09-FB5C-4973-97BD-E08C0E7CAC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86FA57B-18AE-462A-9F60-2D9E1B34E1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19A72C-2887-4239-9143-91F531F58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39F0A9-FF91-404A-AFBF-2D7200A33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EE391A-530E-428F-9CEE-C1B5465BE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875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035496-5C07-4748-AE51-06F7E8202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7E450E-9984-4A29-929D-60CA1393A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91DAE6C-805F-4210-AE5D-4F39B2937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59D170-861F-4505-9EFD-A428FA6E0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26D0D2-3056-4B9C-B72B-57209C15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233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022AB6-4E0F-4444-8F23-D31675E68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B038B80-6F5C-4D26-B19A-81084D170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26A290-5DD6-4FF3-B6FD-FDA5EA95D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DCF996-08EF-4D65-BFBA-FD29A0E5B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A665A3-76E9-48BC-98D8-AA5001899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99237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FD83FB-66ED-43B5-82E8-7079246C5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A72F69-5EF6-42C9-BB9C-08848A47AB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AA9211-6A0D-4765-AFF0-BE15A33929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8BC207-486C-4E96-8AE8-99D40ECFD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164357D-CFCD-4DFB-81DD-9CB60E742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E9E539-B098-49A1-BBB7-31571D7F1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5816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AEC626-345E-4A10-92DE-1107844C4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527A7D-4E81-43EB-86B4-F09ECD910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4578BF-CFE4-4F6E-AEFE-0122809FDC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A46C53B-160C-46DD-B189-91DC7E89BC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EEC03EB-327D-4501-955E-178020FBF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3C5A3CC-49AD-423A-B02F-BE706596A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5472D6B-B3D3-402D-AC45-0C2D6F843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D0C1057-3342-4261-BAC1-3AC3D93E4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977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8C5EA2-F759-4A68-8508-A2FDC03D3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CB619C7-E87B-4110-9770-B4EC2108F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E2B18A5-57FD-46D3-BF74-715539528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80913BC-5BE6-4A29-B78D-ABC3EC80E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2140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FA71597-1D3D-4B42-B4A2-565C8D86A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F2B1679-39F8-4828-B261-A9BBF2543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4494E30-07DD-4ECB-884F-F39F6FF34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986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99D59C-B77F-4A50-8468-FF5B32E25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418423-CBD3-4FCC-8E08-F39190BC5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BEDB33C-350A-4F32-ABB4-E2DEDD341F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F957E9C-95BE-4F17-817E-F4DD56E64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C8E936-AB18-4228-A60D-295F665A7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742A758-0FEB-4DFB-92CE-A960D3F61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16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4F214F-42C4-42C2-80F8-5C19C604F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F5035DD-7BE9-456E-AD75-0EC5C54956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156588B-3754-4489-B13B-DC4A79F69B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CA35E98-1887-441D-9842-1D7D5A1BF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7B29D0-C9A5-4CA6-B385-7DB933640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7F1FAC7-BA4A-426D-8D25-1CE271465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592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E42C9E7-1B60-4BF2-BBED-3501D6DF0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FBFF745-B707-4D33-B7EE-C40CFE1DD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61A65DC-8F68-4D96-9F34-E50481A0C0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4AB58-5BD8-4959-B5C9-00B1671A9FD0}" type="datetimeFigureOut">
              <a:rPr lang="es-MX" smtClean="0"/>
              <a:t>09/09/2019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C80517-C6ED-41BB-84FD-269C55AE4E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329903-3C97-4B6E-99A9-CB8775410F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4076A-F581-4D30-BC3B-F734F84D5C3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107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90BF805-AD96-4087-8F54-9214A16C41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1451665"/>
              </p:ext>
            </p:extLst>
          </p:nvPr>
        </p:nvGraphicFramePr>
        <p:xfrm>
          <a:off x="0" y="-903518"/>
          <a:ext cx="12192000" cy="86102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>
                  <a:extLst>
                    <a:ext uri="{9D8B030D-6E8A-4147-A177-3AD203B41FA5}">
                      <a16:colId xmlns:a16="http://schemas.microsoft.com/office/drawing/2014/main" val="248924821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687609066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842899168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96379646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627409066"/>
                    </a:ext>
                  </a:extLst>
                </a:gridCol>
              </a:tblGrid>
              <a:tr h="436407">
                <a:tc gridSpan="5">
                  <a:txBody>
                    <a:bodyPr/>
                    <a:lstStyle/>
                    <a:p>
                      <a:pPr algn="ctr"/>
                      <a:r>
                        <a:rPr lang="es-MX" sz="2800" dirty="0">
                          <a:solidFill>
                            <a:schemeClr val="accent2">
                              <a:lumMod val="75000"/>
                            </a:schemeClr>
                          </a:solidFill>
                        </a:rPr>
                        <a:t>Perspectivas Teóricas sobre la socialización y el desarrollo social de los niños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1592744"/>
                  </a:ext>
                </a:extLst>
              </a:tr>
              <a:tr h="693117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 la Teoría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b="1" dirty="0"/>
                        <a:t>DESARROLLO COGNITIVO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b="1" dirty="0"/>
                        <a:t>SOCIO CULTURAL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TEORÍA DEL APRENDIZAJE SIGNIFICATIVO.</a:t>
                      </a:r>
                      <a:endParaRPr lang="es-MX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600" b="1" dirty="0"/>
                        <a:t>TEORIA DEL DESARROLLO PSICOCIAL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486041"/>
                  </a:ext>
                </a:extLst>
              </a:tr>
              <a:tr h="2212520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Planteamiento Central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300" dirty="0"/>
                        <a:t>Explica el proceso de desarrollo, referido principalmente a la formación de conocimientos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La socialización afecta el proceso de aprendizaje en un individuo.</a:t>
                      </a:r>
                    </a:p>
                    <a:p>
                      <a:r>
                        <a:rPr lang="es-MX" sz="1200" dirty="0"/>
                        <a:t>Intenta explicar la conciencia como resultado de la socialización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autor se centra en el aprendizaje significativo dentro de los marcos del aprendizaje por recepción, o sea, aquel en el que se exponen los contenidos ya elaborados y que tienen que ser asimilados por el sujeto en forma de conocimientos. Es por eso que el</a:t>
                      </a:r>
                      <a:r>
                        <a:rPr lang="es-MX" sz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autor se preocupa por métodos expositivos que posibiliten que estos contenidos sean potencialmente significativos para el alumno.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Afirma que el desarrollo psicosocial tiene un lugar a lo largo de toda su vida la vida y no únicamente en la primera parte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7399638"/>
                  </a:ext>
                </a:extLst>
              </a:tr>
              <a:tr h="1463247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Concepción del sujeto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300" dirty="0"/>
                        <a:t>Procesador activos de información. El niño está implicado en una tarea de dar significado al mundo que le rodea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Teoría evolutiva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/>
                        <a:t>Desarrollo sociocognitivo de la primera infancia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/>
                        <a:t>Aparición del lenguaje y comunicación, construcción de lenguaje escrito y señala que un comportamiento solo puede ser entendido si se estudian sus fases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 sujeto posee estructuras innatas, que se van organizando y equilibrando a medida que se enfrenta a estímulos que lo obligan a aprender nuevos modos de conocimiento</a:t>
                      </a:r>
                      <a:endParaRPr lang="es-MX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dirty="0"/>
                        <a:t>Poner énfasis en el yo, como elemento esencial y organizador de la vida de la persona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307992"/>
                  </a:ext>
                </a:extLst>
              </a:tr>
              <a:tr h="691600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Representante de la Teoría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Jean Piaget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Lev Vygotski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David Ausubel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800" b="1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Erik Erikson</a:t>
                      </a:r>
                      <a:endParaRPr lang="es-MX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0967402"/>
                  </a:ext>
                </a:extLst>
              </a:tr>
              <a:tr h="1463247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Elementos que condicionan la socialización y el desarrollo social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Hay 3 etapas básicas: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es-MX" sz="1200" u="sng" dirty="0"/>
                        <a:t>Egocentrismo inicial </a:t>
                      </a:r>
                      <a:r>
                        <a:rPr lang="es-MX" sz="1200" dirty="0"/>
                        <a:t>(solo le importa lo propio).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es-MX" sz="1200" u="sng" dirty="0"/>
                        <a:t>Imitación y adaptación a los adultos </a:t>
                      </a:r>
                      <a:r>
                        <a:rPr lang="es-MX" sz="1200" dirty="0"/>
                        <a:t>(inician realmente las relaciones sociales).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es-MX" sz="1200" u="sng" dirty="0"/>
                        <a:t>Cooperación</a:t>
                      </a:r>
                      <a:r>
                        <a:rPr lang="es-MX" sz="1200" dirty="0"/>
                        <a:t> (nueva forma de relación social, con compañeros de la misma edad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Se dan dentro de situaciones didácticas (cuidado – infante) y en contextos de educación informal.</a:t>
                      </a:r>
                    </a:p>
                    <a:p>
                      <a:r>
                        <a:rPr lang="es-MX" sz="1200" dirty="0"/>
                        <a:t>El desarrollo cultural del niño ocurre 1° a nivel social se socializa con otro con más conocimiento convencional, Alumna = Papel Activo.</a:t>
                      </a:r>
                    </a:p>
                    <a:p>
                      <a:r>
                        <a:rPr lang="es-MX" sz="1200" dirty="0"/>
                        <a:t>Proceso social Cultural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Para Ausubel no existe aprendizaje si no se tiene en cuenta la estructura cognitiva a la par de la actitud afectiva y motivacional del educando.</a:t>
                      </a:r>
                      <a:endParaRPr lang="es-MX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dirty="0"/>
                        <a:t>Erikson propone un ciclo vital en el que 38 etapas, su forma de ser, sus raíces en la genética y las circunstancias ambientales y sociales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156063"/>
                  </a:ext>
                </a:extLst>
              </a:tr>
              <a:tr h="400689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Semejanzas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12895"/>
                  </a:ext>
                </a:extLst>
              </a:tr>
              <a:tr h="400689">
                <a:tc>
                  <a:txBody>
                    <a:bodyPr/>
                    <a:lstStyle/>
                    <a:p>
                      <a:r>
                        <a:rPr lang="es-MX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Diferencias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es-MX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527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6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6A755A8E-ACD5-4AE8-807D-61C752326A9C}"/>
              </a:ext>
            </a:extLst>
          </p:cNvPr>
          <p:cNvSpPr/>
          <p:nvPr/>
        </p:nvSpPr>
        <p:spPr>
          <a:xfrm>
            <a:off x="403274" y="348823"/>
            <a:ext cx="11568332" cy="4372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Bibliografía Básica</a:t>
            </a:r>
            <a:endParaRPr lang="es-MX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Delval, J. (2008). El mundo social: las relaciones con otros.. El conocimiento del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mundo social, en el </a:t>
            </a:r>
            <a:r>
              <a:rPr lang="es-MX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desarrollo humano. Primera Edición. Siglo XXI de</a:t>
            </a:r>
            <a:r>
              <a:rPr lang="es-MX" sz="28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España Editores. España. pp.407- 437; 458-474.</a:t>
            </a:r>
          </a:p>
          <a:p>
            <a:pPr algn="just">
              <a:lnSpc>
                <a:spcPct val="115000"/>
              </a:lnSpc>
              <a:spcBef>
                <a:spcPts val="240"/>
              </a:spcBef>
              <a:spcAft>
                <a:spcPts val="240"/>
              </a:spcAft>
            </a:pPr>
            <a:endParaRPr lang="es-MX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Coll, C., Palacios, J., y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Marchessi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, A. (1997). Educación y desarrollo: la teoría de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Vigotsky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y la zona de desarrollo próximo. Escenarios educativos y actividad: una propuesta integradora para el estudio y diseño del contexto escolar. en Desarrollo psicológico y educación, II. Psicología de la Educación. Editorial Alianza. España. pp. 93-120, 225-247.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/>
              <a:t>ERIICSON, E.H., Infancia y sociedad, </a:t>
            </a:r>
            <a:r>
              <a:rPr lang="es-MX" dirty="0" err="1"/>
              <a:t>Hormé</a:t>
            </a:r>
            <a:r>
              <a:rPr lang="es-MX" dirty="0"/>
              <a:t>, Buenos Aires, 1970. 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MX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786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555</Words>
  <Application>Microsoft Office PowerPoint</Application>
  <PresentationFormat>Panorámica</PresentationFormat>
  <Paragraphs>42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Koke Sánchez</cp:lastModifiedBy>
  <cp:revision>9</cp:revision>
  <dcterms:created xsi:type="dcterms:W3CDTF">2019-09-06T03:31:56Z</dcterms:created>
  <dcterms:modified xsi:type="dcterms:W3CDTF">2019-09-10T04:32:52Z</dcterms:modified>
</cp:coreProperties>
</file>