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87.160.244.18/sistema/Data/tareas/ENEP-00027/_Actividad/_has/00000000/7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52" name="Imagen 2" descr="http://187.160.244.18/sistema/Data/tareas/ENEP-00027/_Actividad/_has/00000000/7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314" y="1434338"/>
            <a:ext cx="738188" cy="90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3738" y="1201849"/>
            <a:ext cx="9229975" cy="500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s-MX" altLang="es-MX" sz="1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ESCUELA NORMAL DE EDUCACI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PREESCOLAR DEL ESTADO DE COAHUILA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Ciclo 2019-2020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Tercer semestre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Materia: Estudio</a:t>
            </a:r>
            <a:r>
              <a:rPr kumimoji="0" lang="es-MX" altLang="es-MX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del mundo social </a:t>
            </a:r>
            <a:endParaRPr kumimoji="0" lang="es-MX" altLang="es-MX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Tema: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cuadro comparativo</a:t>
            </a:r>
            <a:r>
              <a:rPr kumimoji="0" lang="es-MX" altLang="es-MX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teorico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kumimoji="0" lang="es-MX" altLang="es-MX" sz="1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Maestro:</a:t>
            </a:r>
            <a:r>
              <a:rPr kumimoji="0" lang="es-MX" altLang="es-MX" sz="14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Yixie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Karelia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Laguna Montañez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Dulce Nelly P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rez N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úñ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ez.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N#: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Grado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2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M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xico   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09 </a:t>
            </a: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septiembre del 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2019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81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68320"/>
              </p:ext>
            </p:extLst>
          </p:nvPr>
        </p:nvGraphicFramePr>
        <p:xfrm>
          <a:off x="309489" y="267287"/>
          <a:ext cx="11619915" cy="723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983">
                  <a:extLst>
                    <a:ext uri="{9D8B030D-6E8A-4147-A177-3AD203B41FA5}">
                      <a16:colId xmlns:a16="http://schemas.microsoft.com/office/drawing/2014/main" xmlns="" val="2489248213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3687609066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842899168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3963796460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2627409066"/>
                    </a:ext>
                  </a:extLst>
                </a:gridCol>
              </a:tblGrid>
              <a:tr h="512335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592744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cognitivo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Sociocultural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significativo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psicosocial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486041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el proceso de desarrollo referida principalmente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 la formación de conocimientos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socialización afecta el proceso de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aprendizaje en un individuo. Intenta explicar la conciencia como resultado de la socialización.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conocimiento se da otra vez de los saberes previos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Afirma que el desarrollo psicosocial tiene lugar a la larga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toda la vida y no únicamente en la primera parte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399638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Procesador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activos de información. El niño esta implicado en una tarea de dar significado al mundo que le rodea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evolutiva: desarrollo socio cognitivo de la primera infancia. Aparición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lenguaje y comunicación, construcción del lenguaje escrito y otros aspectos, señala que un comportamiento solo puede ser entendido si se estudian sus fases</a:t>
                      </a:r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Estructuras innatas que se organiza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equilibran enfrentando estímulos que los obliga a aprender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 énfasis en el yo,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como elemento esencial y organizador de la vida de la persona. El desarrollo del ser humano tiene una base fundamental en un yo que se relaciona con otros seres humanos.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07992"/>
                  </a:ext>
                </a:extLst>
              </a:tr>
              <a:tr h="523964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967402"/>
                  </a:ext>
                </a:extLst>
              </a:tr>
              <a:tr h="1642278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etapas básicas: </a:t>
                      </a:r>
                    </a:p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Egocentrismo inicial solo le importa lo propio.</a:t>
                      </a:r>
                    </a:p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Imitación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adaptación a los adultos (inician realmente las relaciones sociales)</a:t>
                      </a:r>
                    </a:p>
                    <a:p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Cooperación (nuevas formas de relación social, con compañeros de la misma edad).</a:t>
                      </a:r>
                      <a:endParaRPr lang="es-MX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da dentro de situaciones didácticas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(cuidador-infante) y en contextos de educación informal. El desarrollo cultural del nuño ocurre primero a nivel social, se socializa con otros con mas conocimiento convencional.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existe aprendizaje si no se tiene encuentro </a:t>
                      </a:r>
                    </a:p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estructura cognitiva a la par de la actitud afectiva y motivacional del estudiante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Propone un ciclo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vital en que suceden ocho etapas. Su forma de ser, sus raíces en la genética, y las circunstancias sociales y ambientales.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0156063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812895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485</Words>
  <Application>Microsoft Office PowerPoint</Application>
  <PresentationFormat>Panorámica</PresentationFormat>
  <Paragraphs>60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miku_hatzune</cp:lastModifiedBy>
  <cp:revision>9</cp:revision>
  <dcterms:created xsi:type="dcterms:W3CDTF">2019-09-06T03:31:56Z</dcterms:created>
  <dcterms:modified xsi:type="dcterms:W3CDTF">2019-09-10T02:53:37Z</dcterms:modified>
</cp:coreProperties>
</file>