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0DC62-E586-47D4-B2E2-3C26FE9CDF9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B5516-729D-4240-804A-BAD09936C7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15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556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0262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171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310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193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2115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809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45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624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420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8536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2665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5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ctr" rtl="0"/>
            <a:r>
              <a:rPr lang="es-ES" dirty="0"/>
              <a:t>PERSPECTIVAS TEÓRICAS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2939" y="3959351"/>
            <a:ext cx="9743661" cy="1646319"/>
          </a:xfrm>
        </p:spPr>
        <p:txBody>
          <a:bodyPr rtlCol="0">
            <a:normAutofit/>
          </a:bodyPr>
          <a:lstStyle/>
          <a:p>
            <a:pPr algn="ctr" rtl="0"/>
            <a:r>
              <a:rPr lang="es-ES" sz="1800" b="1" dirty="0"/>
              <a:t>ESTUDIO DEL MUNDO SOCIAL</a:t>
            </a:r>
          </a:p>
          <a:p>
            <a:pPr algn="ctr"/>
            <a:r>
              <a:rPr lang="es-ES" sz="1800" b="1" dirty="0"/>
              <a:t>PROFRA. YIXIE KARELIA LAGUNA MONTAÑEZ</a:t>
            </a:r>
          </a:p>
          <a:p>
            <a:pPr algn="ctr" rtl="0"/>
            <a:r>
              <a:rPr lang="es-ES" sz="1800" b="1" dirty="0"/>
              <a:t>YAZMIN TELLEZ FUENTES, N.L. 19</a:t>
            </a:r>
          </a:p>
          <a:p>
            <a:pPr algn="ctr" rtl="0"/>
            <a:r>
              <a:rPr lang="es-ES" sz="1800" b="1" dirty="0"/>
              <a:t>2º “B”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14E0B8A-A76D-4C3B-B9BD-C942AB528D99}"/>
              </a:ext>
            </a:extLst>
          </p:cNvPr>
          <p:cNvSpPr/>
          <p:nvPr/>
        </p:nvSpPr>
        <p:spPr>
          <a:xfrm>
            <a:off x="357808" y="292370"/>
            <a:ext cx="114763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ESCUELA NORMAL DE EDUCACIÓN PREESCOLAR</a:t>
            </a:r>
          </a:p>
          <a:p>
            <a:pPr algn="ctr"/>
            <a:r>
              <a:rPr lang="es-MX" dirty="0">
                <a:solidFill>
                  <a:schemeClr val="bg1"/>
                </a:solidFill>
              </a:rPr>
              <a:t>LICENCIATURA EN EDUCACIÓN PREESCOLAR</a:t>
            </a:r>
          </a:p>
          <a:p>
            <a:pPr algn="ctr"/>
            <a:r>
              <a:rPr lang="es-MX" dirty="0">
                <a:solidFill>
                  <a:schemeClr val="bg1"/>
                </a:solidFill>
              </a:rPr>
              <a:t>CICLO ESCOLAR 2019 – 2020</a:t>
            </a:r>
          </a:p>
        </p:txBody>
      </p:sp>
      <p:pic>
        <p:nvPicPr>
          <p:cNvPr id="8" name="Imagen 7" descr="Imagen que contiene mobiliario&#10;&#10;Descripción generada automáticamente">
            <a:extLst>
              <a:ext uri="{FF2B5EF4-FFF2-40B4-BE49-F238E27FC236}">
                <a16:creationId xmlns:a16="http://schemas.microsoft.com/office/drawing/2014/main" id="{B6CBE18F-1820-4DF8-8BEC-82053D590A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939" y="0"/>
            <a:ext cx="1231746" cy="151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90BF805-AD96-4087-8F54-9214A16C4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035307"/>
              </p:ext>
            </p:extLst>
          </p:nvPr>
        </p:nvGraphicFramePr>
        <p:xfrm>
          <a:off x="0" y="1"/>
          <a:ext cx="12192000" cy="6901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48924821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68760906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84289916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9637964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627409066"/>
                    </a:ext>
                  </a:extLst>
                </a:gridCol>
              </a:tblGrid>
              <a:tr h="434618">
                <a:tc gridSpan="5"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Perspectivas Teóricas sobre la socialización y el desarrollo social de los niños</a:t>
                      </a:r>
                      <a:endParaRPr lang="es-MX" sz="2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592744"/>
                  </a:ext>
                </a:extLst>
              </a:tr>
              <a:tr h="380895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Nombre de la Teoría</a:t>
                      </a:r>
                      <a:endParaRPr lang="es-MX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DESARROLLO COGNITIVO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SOCIOCULTURAL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APRENDIZAJE SIGNIFICATIVO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DESARROLLO PSICOSOCIAL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0486041"/>
                  </a:ext>
                </a:extLst>
              </a:tr>
              <a:tr h="114851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Planteamiento Central</a:t>
                      </a:r>
                      <a:endParaRPr lang="es-MX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Explica el proceso de desarrollo, referido principalmente a la formación de conocimientos.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La socialización afecta el proceso de aprendizaje en un individuo. Intenta explicar la conciencia como resultado de la socialización.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El conocimiento se da a través de los saberes previos (andamiaje).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Afirma que el desarrollo psicosocial tiene lugar a lo largo de la vida.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7399638"/>
                  </a:ext>
                </a:extLst>
              </a:tr>
              <a:tr h="1360083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Concepción del sujeto</a:t>
                      </a:r>
                      <a:endParaRPr lang="es-MX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Procesador activos de información.  El niño está implicado en una tarea de dar significado al mundo que le rodea)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Teoría evolutiva: desarrollo sociocognitiva de la primera infancia, aparición del lenguaje y comunicación, construcción del lenguaje escrito y otros aspectos.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Estructuras innatas que se organizan y equilibran enfrentándose a estímulos.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Pone énfasis en el “yo”, como elemento esencial y organizador de la vida.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9307992"/>
                  </a:ext>
                </a:extLst>
              </a:tr>
              <a:tr h="33387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Representante de la Teoría</a:t>
                      </a:r>
                      <a:endParaRPr lang="es-MX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kern="1200" dirty="0">
                          <a:effectLst/>
                        </a:rPr>
                        <a:t>Jean Piaget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kern="1200" dirty="0">
                          <a:effectLst/>
                        </a:rPr>
                        <a:t>Lev Vygotski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kern="1200" dirty="0">
                          <a:effectLst/>
                        </a:rPr>
                        <a:t>David Ausubel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kern="1200" dirty="0">
                          <a:effectLst/>
                        </a:rPr>
                        <a:t>Erik Erikson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0967402"/>
                  </a:ext>
                </a:extLst>
              </a:tr>
              <a:tr h="2438231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Elementos que condicionan la socialización y el desarrollo social</a:t>
                      </a:r>
                      <a:endParaRPr lang="es-MX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Hay 3 etapas básicas: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s-MX" sz="1400" u="sng" dirty="0"/>
                        <a:t>Egocentrismo inicial</a:t>
                      </a:r>
                      <a:r>
                        <a:rPr lang="es-MX" sz="1400" dirty="0"/>
                        <a:t> (sólo le importa lo propio).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s-MX" sz="1400" u="sng" dirty="0"/>
                        <a:t>Imitación y adaptación a los adultos </a:t>
                      </a:r>
                      <a:r>
                        <a:rPr lang="es-MX" sz="1400" dirty="0"/>
                        <a:t>(inician realmente las relaciones sociales).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s-MX" sz="1400" u="sng" dirty="0"/>
                        <a:t>Cooperación</a:t>
                      </a:r>
                      <a:r>
                        <a:rPr lang="es-MX" sz="1400" dirty="0"/>
                        <a:t> (nueva forma de relación social, con compañeros de la misma edad).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Se dan dentro de situaciones didácticas (cuidador-infante) y en contextos de educación informal. El desarrollo cultural del niño ocurre en 1º a nivel social. Se socializa con más conocimiento convencional. </a:t>
                      </a:r>
                      <a:br>
                        <a:rPr lang="es-MX" sz="1400" dirty="0"/>
                      </a:br>
                      <a:r>
                        <a:rPr lang="es-MX" sz="1400" dirty="0"/>
                        <a:t>Alumno= papel activo.</a:t>
                      </a:r>
                    </a:p>
                    <a:p>
                      <a:pPr algn="ctr"/>
                      <a:r>
                        <a:rPr lang="es-MX" sz="1400" dirty="0"/>
                        <a:t>Proceso social-cultural.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Para Ausubel no existe aprendizaje sino se tiene en cuenta la estructura cognitiva a la par de la actividad afectivo y motivacional del educando.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Erick propone un ciclo vital en el que suceden 8 etapas, su forma de ser y sus raíces en la genética.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0156063"/>
                  </a:ext>
                </a:extLst>
              </a:tr>
              <a:tr h="380895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Semejanzas</a:t>
                      </a:r>
                      <a:endParaRPr lang="es-MX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12895"/>
                  </a:ext>
                </a:extLst>
              </a:tr>
              <a:tr h="380895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Diferencias</a:t>
                      </a:r>
                      <a:endParaRPr lang="es-MX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52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60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A755A8E-ACD5-4AE8-807D-61C752326A9C}"/>
              </a:ext>
            </a:extLst>
          </p:cNvPr>
          <p:cNvSpPr/>
          <p:nvPr/>
        </p:nvSpPr>
        <p:spPr>
          <a:xfrm>
            <a:off x="403274" y="348823"/>
            <a:ext cx="11568332" cy="4372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 Básica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Delval, J. (2008). El mundo social: las relaciones con otros.. El conocimiento del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mundo social, en el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desarrollo humano. Primera Edición. Siglo XXI de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España Editores. España. pp.407- 437; 458-474.</a:t>
            </a:r>
          </a:p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endParaRPr lang="es-MX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Coll, C., Palacios, J., y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Marchessi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A. (1997). Educación y desarrollo: la teoría de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Vigotsky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y la zona de desarrollo próximo. Escenarios educativos y actividad: una propuesta integradora para el estudio y diseño del contexto escolar. en Desarrollo psicológico y educación, II. Psicología de la Educación. Editorial Alianza. España. pp. 93-120, 225-247.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ERIICSON, E.H., Infancia y sociedad, </a:t>
            </a:r>
            <a:r>
              <a:rPr lang="es-MX" dirty="0" err="1"/>
              <a:t>Hormé</a:t>
            </a:r>
            <a:r>
              <a:rPr lang="es-MX" dirty="0"/>
              <a:t>, Buenos Aires, 1970.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86204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TM03457491[[fn=Metropolitano]]</Template>
  <TotalTime>171</TotalTime>
  <Words>487</Words>
  <Application>Microsoft Office PowerPoint</Application>
  <PresentationFormat>Panorámica</PresentationFormat>
  <Paragraphs>47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Metropolitano</vt:lpstr>
      <vt:lpstr>PERSPECTIVAS TEÓRICAS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OLGA PATRICIA FUENTES FLORES</cp:lastModifiedBy>
  <cp:revision>13</cp:revision>
  <dcterms:created xsi:type="dcterms:W3CDTF">2019-09-06T03:31:56Z</dcterms:created>
  <dcterms:modified xsi:type="dcterms:W3CDTF">2019-09-10T00:50:07Z</dcterms:modified>
</cp:coreProperties>
</file>