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08/09/2019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6864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48924821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8760906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4289916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6379646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27409066"/>
                    </a:ext>
                  </a:extLst>
                </a:gridCol>
              </a:tblGrid>
              <a:tr h="438298">
                <a:tc gridSpan="5"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92744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DESARROLLO COGNITIVO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86041"/>
                  </a:ext>
                </a:extLst>
              </a:tr>
              <a:tr h="96828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Explica el proceso de desarrollo, referido principalmente a la formación de conocimientos.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99638"/>
                  </a:ext>
                </a:extLst>
              </a:tr>
              <a:tr h="1167967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Procesador activos de información.  El niño está implicado en una tarea de dar significado al mundo que le rodea)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07992"/>
                  </a:ext>
                </a:extLst>
              </a:tr>
              <a:tr h="67221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967402"/>
                  </a:ext>
                </a:extLst>
              </a:tr>
              <a:tr h="245887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/>
                        <a:t>Hay 3 etapas básicas: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u="sng" dirty="0"/>
                        <a:t>Egocentrismo inicial</a:t>
                      </a:r>
                      <a:r>
                        <a:rPr lang="es-MX" sz="1400" dirty="0"/>
                        <a:t> (sólo le importa lo propio).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u="sng" dirty="0"/>
                        <a:t>Imitación y adaptación a los adultos </a:t>
                      </a:r>
                      <a:r>
                        <a:rPr lang="es-MX" sz="1400" dirty="0"/>
                        <a:t>(inician realmente las relaciones sociales).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s-MX" sz="1400" u="sng" dirty="0"/>
                        <a:t>Cooperación</a:t>
                      </a:r>
                      <a:r>
                        <a:rPr lang="es-MX" sz="1400" dirty="0"/>
                        <a:t> (nueva forma de relación social, con compañeros de la misma edad).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156063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12895"/>
                  </a:ext>
                </a:extLst>
              </a:tr>
              <a:tr h="38412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52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260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OLGA PATRICIA FUENTES FLORES</cp:lastModifiedBy>
  <cp:revision>10</cp:revision>
  <dcterms:created xsi:type="dcterms:W3CDTF">2019-09-06T03:31:56Z</dcterms:created>
  <dcterms:modified xsi:type="dcterms:W3CDTF">2019-09-08T22:21:19Z</dcterms:modified>
</cp:coreProperties>
</file>