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159A-B125-4D13-86DF-309EFC3D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6A7B90-D43C-4971-AD0F-D524595E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79F59D-110C-40E0-B19C-A0C5FF8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4E5522-7863-41A2-9DAC-4397FB2D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D9C491-944C-4908-9365-E0B35D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EC48A-96E4-48C5-A5F7-FDAB9A9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F18764-A5D8-4294-A6E3-849E98FB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049D9-236D-4DFB-BA89-DEDDA76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1C7147-8210-4C70-B72E-CFF1131C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3126E0-5153-4CED-813C-ABB5423D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6E4E09-FB5C-4973-97BD-E08C0E7C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86FA57B-18AE-462A-9F60-2D9E1B34E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19A72C-2887-4239-9143-91F531F5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39F0A9-FF91-404A-AFBF-2D7200A3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EE391A-530E-428F-9CEE-C1B5465B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35496-5C07-4748-AE51-06F7E820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7E450E-9984-4A29-929D-60CA1393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1DAE6C-805F-4210-AE5D-4F39B293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59D170-861F-4505-9EFD-A428FA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26D0D2-3056-4B9C-B72B-57209C1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22AB6-4E0F-4444-8F23-D31675E6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038B80-6F5C-4D26-B19A-81084D17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26A290-5DD6-4FF3-B6FD-FDA5EA9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DCF996-08EF-4D65-BFBA-FD29A0E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A665A3-76E9-48BC-98D8-AA500189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FD83FB-66ED-43B5-82E8-7079246C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A72F69-5EF6-42C9-BB9C-08848A47A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AA9211-6A0D-4765-AFF0-BE15A339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8BC207-486C-4E96-8AE8-99D40ECF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64357D-CFCD-4DFB-81DD-9CB60E74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E9E539-B098-49A1-BBB7-31571D7F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8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EC626-345E-4A10-92DE-1107844C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527A7D-4E81-43EB-86B4-F09ECD91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4578BF-CFE4-4F6E-AEFE-0122809F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46C53B-160C-46DD-B189-91DC7E89B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EC03EB-327D-4501-955E-178020FB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C5A3CC-49AD-423A-B02F-BE70659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5472D6B-B3D3-402D-AC45-0C2D6F84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D0C1057-3342-4261-BAC1-3AC3D93E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7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8C5EA2-F759-4A68-8508-A2FDC03D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B619C7-E87B-4110-9770-B4EC2108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2B18A5-57FD-46D3-BF74-71553952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0913BC-5BE6-4A29-B78D-ABC3EC8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A71597-1D3D-4B42-B4A2-565C8D86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F2B1679-39F8-4828-B261-A9BBF254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4494E30-07DD-4ECB-884F-F39F6FF3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99D59C-B77F-4A50-8468-FF5B32E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418423-CBD3-4FCC-8E08-F39190BC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EDB33C-350A-4F32-ABB4-E2DEDD34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957E9C-95BE-4F17-817E-F4DD56E6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C8E936-AB18-4228-A60D-295F665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42A758-0FEB-4DFB-92CE-A960D3F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F214F-42C4-42C2-80F8-5C19C60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F5035DD-7BE9-456E-AD75-0EC5C549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56588B-3754-4489-B13B-DC4A79F6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A35E98-1887-441D-9842-1D7D5A1B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7B29D0-C9A5-4CA6-B385-7DB93364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F1FAC7-BA4A-426D-8D25-1CE27146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42C9E7-1B60-4BF2-BBED-3501D6DF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BFF745-B707-4D33-B7EE-C40CFE1D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1A65DC-8F68-4D96-9F34-E50481A0C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08/09/2019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C80517-C6ED-41BB-84FD-269C55AE4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329903-3C97-4B6E-99A9-CB877541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68647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48924821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68760906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84289916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9637964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27409066"/>
                    </a:ext>
                  </a:extLst>
                </a:gridCol>
              </a:tblGrid>
              <a:tr h="438298">
                <a:tc gridSpan="5">
                  <a:txBody>
                    <a:bodyPr/>
                    <a:lstStyle/>
                    <a:p>
                      <a:pPr algn="ctr"/>
                      <a:r>
                        <a:rPr lang="es-MX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Perspectivas Teóricas sobre la socialización y el desarrollo social de los niños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592744"/>
                  </a:ext>
                </a:extLst>
              </a:tr>
              <a:tr h="38412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Teoría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DESARROLLO COGNITIVO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486041"/>
                  </a:ext>
                </a:extLst>
              </a:tr>
              <a:tr h="968286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Planteamiento Central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Explica el proceso de desarrollo, referido principalmente a la formación de conocimientos.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399638"/>
                  </a:ext>
                </a:extLst>
              </a:tr>
              <a:tr h="1167967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Concepción del sujeto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Procesador activos de información.  El niño está implicado en una tarea de dar significado al mundo que le rodea)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07992"/>
                  </a:ext>
                </a:extLst>
              </a:tr>
              <a:tr h="67221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Representante de la Teoría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Jean Piaget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 Vygotski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David Ausubel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Erik Erikson</a:t>
                      </a:r>
                      <a:endParaRPr lang="es-MX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967402"/>
                  </a:ext>
                </a:extLst>
              </a:tr>
              <a:tr h="2458878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que condicionan la socialización y el desarrollo social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Hay 3 etapas básicas: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MX" sz="1400" u="sng" dirty="0"/>
                        <a:t>Egocentrismo inicial</a:t>
                      </a:r>
                      <a:r>
                        <a:rPr lang="es-MX" sz="1400" dirty="0"/>
                        <a:t> (sólo le importa lo propio).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MX" sz="1400" u="sng" dirty="0"/>
                        <a:t>Imitación y adaptación a los adultos </a:t>
                      </a:r>
                      <a:r>
                        <a:rPr lang="es-MX" sz="1400" dirty="0"/>
                        <a:t>(inician realmente las relaciones sociales).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s-MX" sz="1400" u="sng" dirty="0"/>
                        <a:t>Cooperación</a:t>
                      </a:r>
                      <a:r>
                        <a:rPr lang="es-MX" sz="1400" dirty="0"/>
                        <a:t> (nueva forma de relación social, con compañeros de la misma edad).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156063"/>
                  </a:ext>
                </a:extLst>
              </a:tr>
              <a:tr h="38412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Semejanzas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12895"/>
                  </a:ext>
                </a:extLst>
              </a:tr>
              <a:tr h="38412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52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37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260</Words>
  <Application>Microsoft Office PowerPoint</Application>
  <PresentationFormat>Panorámica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OLGA PATRICIA FUENTES FLORES</cp:lastModifiedBy>
  <cp:revision>10</cp:revision>
  <dcterms:created xsi:type="dcterms:W3CDTF">2019-09-06T03:31:56Z</dcterms:created>
  <dcterms:modified xsi:type="dcterms:W3CDTF">2019-09-08T22:21:19Z</dcterms:modified>
</cp:coreProperties>
</file>