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50343"/>
              </p:ext>
            </p:extLst>
          </p:nvPr>
        </p:nvGraphicFramePr>
        <p:xfrm>
          <a:off x="154545" y="92728"/>
          <a:ext cx="11900080" cy="6462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016">
                  <a:extLst>
                    <a:ext uri="{9D8B030D-6E8A-4147-A177-3AD203B41FA5}">
                      <a16:colId xmlns:a16="http://schemas.microsoft.com/office/drawing/2014/main" xmlns="" val="2489248213"/>
                    </a:ext>
                  </a:extLst>
                </a:gridCol>
                <a:gridCol w="2380016">
                  <a:extLst>
                    <a:ext uri="{9D8B030D-6E8A-4147-A177-3AD203B41FA5}">
                      <a16:colId xmlns:a16="http://schemas.microsoft.com/office/drawing/2014/main" xmlns="" val="3687609066"/>
                    </a:ext>
                  </a:extLst>
                </a:gridCol>
                <a:gridCol w="2380016">
                  <a:extLst>
                    <a:ext uri="{9D8B030D-6E8A-4147-A177-3AD203B41FA5}">
                      <a16:colId xmlns:a16="http://schemas.microsoft.com/office/drawing/2014/main" xmlns="" val="842899168"/>
                    </a:ext>
                  </a:extLst>
                </a:gridCol>
                <a:gridCol w="2380016">
                  <a:extLst>
                    <a:ext uri="{9D8B030D-6E8A-4147-A177-3AD203B41FA5}">
                      <a16:colId xmlns:a16="http://schemas.microsoft.com/office/drawing/2014/main" xmlns="" val="3963796460"/>
                    </a:ext>
                  </a:extLst>
                </a:gridCol>
                <a:gridCol w="2380016">
                  <a:extLst>
                    <a:ext uri="{9D8B030D-6E8A-4147-A177-3AD203B41FA5}">
                      <a16:colId xmlns:a16="http://schemas.microsoft.com/office/drawing/2014/main" xmlns="" val="2627409066"/>
                    </a:ext>
                  </a:extLst>
                </a:gridCol>
              </a:tblGrid>
              <a:tr h="598754">
                <a:tc gridSpan="5"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1592744"/>
                  </a:ext>
                </a:extLst>
              </a:tr>
              <a:tr h="704015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r>
                        <a:rPr lang="es-MX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cognitivo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Sociocultural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del aprendizaje significativo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del desarrollo psicosocial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486041"/>
                  </a:ext>
                </a:extLst>
              </a:tr>
              <a:tr h="1479274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Explica el proceso de desarrollo,</a:t>
                      </a:r>
                      <a:r>
                        <a:rPr lang="es-MX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referido principalmente a la formación de conocimientos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Pone el acento en la participación proactiva de los menores con el ambiente que les rodea, siendo el desarrollo cognoscitivo fruto de un proceso colaborativo.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conocimiento</a:t>
                      </a:r>
                      <a:r>
                        <a:rPr lang="es-MX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da a través de aprendizajes previos (Andamiaje)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Afirma que el desarrollo psicosocial tiene lugar a lo largo de toda la vida y no únicamente en la primera parte. 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7399638"/>
                  </a:ext>
                </a:extLst>
              </a:tr>
              <a:tr h="3081821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Procesador activo</a:t>
                      </a:r>
                      <a:r>
                        <a:rPr lang="es-MX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información. El niño esta implicado en una tarea de dar significado al mundo que le rodea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 sujeto es principalmente un ente social y por lo tanto el conocimiento es el producto de la interacción del individuo en este marco.</a:t>
                      </a:r>
                    </a:p>
                    <a:p>
                      <a:r>
                        <a:rPr lang="es-MX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</a:t>
                      </a:r>
                      <a:r>
                        <a:rPr lang="es-MX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evolutiva:</a:t>
                      </a:r>
                    </a:p>
                    <a:p>
                      <a:r>
                        <a:rPr lang="es-MX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socio cognitivo  de la primera infancia.</a:t>
                      </a:r>
                    </a:p>
                    <a:p>
                      <a:r>
                        <a:rPr lang="es-MX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Aparición del lenguaje y comunicación, construcción del lenguaje escrito, y otros aspectos, señala que un comportamiento solo puede.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Estructuras innatas que se organizan y equilibran enfrentando estímulos.</a:t>
                      </a:r>
                    </a:p>
                    <a:p>
                      <a:r>
                        <a:rPr lang="es-MX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Implica que el contenido sea comprendido por el sujeto que aprende, es decir, que tenga un significado y sentido, del memorístico. El autor pone la mayor importancia en el rol que juegan al momento de aprender, los conocimientos previos de quien lo hace.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Pone énfasis en el yo, como elemento esencial y organizador de la vida de la persona. El desarrollo del ser humano tiene una base fundamental en un yo que se relaciona con otros seres humanos.</a:t>
                      </a:r>
                      <a:endParaRPr lang="es-MX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307992"/>
                  </a:ext>
                </a:extLst>
              </a:tr>
              <a:tr h="598754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0967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56910"/>
              </p:ext>
            </p:extLst>
          </p:nvPr>
        </p:nvGraphicFramePr>
        <p:xfrm>
          <a:off x="291920" y="241522"/>
          <a:ext cx="11900080" cy="638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016"/>
                <a:gridCol w="2380016"/>
                <a:gridCol w="2380016"/>
                <a:gridCol w="2380016"/>
                <a:gridCol w="2380016"/>
              </a:tblGrid>
              <a:tr h="3828202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etapas básicas.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Egocentrismo inicial (solo le importa lo propio)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Imitación y adaptación a los adultos (inician realmente las relaciones sociales)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Cooperación (nueva forma de relación social, con compañeros de la misma edad).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dan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dentro de situaciones didácticas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(cuidador-infante) y en contextos de educación informal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desarrollo cultural del niño primero a nivel social. Se socializa con otro con más conocimiento convencional.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Alumno: papel activo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social-cultural.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 Ausubel no existe aprendizaje sino se tiene en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cuenta a la estructura cognitiva a  la par de la actitud afectiva y emocional.</a:t>
                      </a: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Erikson propone un ciclo vital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donde se es</a:t>
                      </a:r>
                      <a:r>
                        <a:rPr lang="es-MX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tablecen 8 estadios que suponen un cambio en la identidad personal a lo largo del ciclo </a:t>
                      </a:r>
                      <a:r>
                        <a:rPr lang="es-MX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vital.</a:t>
                      </a:r>
                    </a:p>
                    <a:p>
                      <a:r>
                        <a:rPr lang="es-MX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 forma de ser, sus raíces en la genética y las circunstancias</a:t>
                      </a:r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ambientales y sociales.</a:t>
                      </a:r>
                    </a:p>
                    <a:p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Factor genético: </a:t>
                      </a:r>
                      <a:r>
                        <a:rPr lang="es-MX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cada ser humano posee desde el nacimiento una carga genética que lo diferencia de los demás.</a:t>
                      </a:r>
                    </a:p>
                    <a:p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Factor ambiental: </a:t>
                      </a:r>
                      <a:r>
                        <a:rPr lang="es-MX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 circunstancias sociales en que la persona se desarrolla, vienen marcadas por el entorno familiar, económico y cultural.</a:t>
                      </a:r>
                    </a:p>
                    <a:p>
                      <a:r>
                        <a:rPr lang="es-MX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Agentes de socialización.</a:t>
                      </a:r>
                    </a:p>
                    <a:p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Familia</a:t>
                      </a:r>
                      <a:r>
                        <a:rPr lang="es-MX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considerada la célula básica del tejido social y constituye el primer agente de socialización.</a:t>
                      </a:r>
                    </a:p>
                    <a:p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Escuela</a:t>
                      </a:r>
                      <a:r>
                        <a:rPr lang="es-MX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que trasmite una serie de contenidos y formas de comportarse socialmente deseable.</a:t>
                      </a:r>
                    </a:p>
                    <a:p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Grupo de iguales</a:t>
                      </a:r>
                      <a:r>
                        <a:rPr lang="es-MX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Relación que establecen con otros niños de edades similares.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MX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MX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29091">
                <a:tc>
                  <a:txBody>
                    <a:bodyPr/>
                    <a:lstStyle/>
                    <a:p>
                      <a:r>
                        <a:rPr lang="es-MX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s-MX" sz="1200" dirty="0" smtClean="0"/>
                        <a:t>El proceso de socialización es una interacción entre el niño y su </a:t>
                      </a:r>
                      <a:r>
                        <a:rPr lang="es-MX" sz="1200" dirty="0" smtClean="0"/>
                        <a:t>entorno.</a:t>
                      </a:r>
                    </a:p>
                    <a:p>
                      <a:r>
                        <a:rPr lang="es-MX" sz="1200" dirty="0" smtClean="0"/>
                        <a:t>En</a:t>
                      </a:r>
                      <a:r>
                        <a:rPr lang="es-MX" sz="1200" baseline="0" dirty="0" smtClean="0"/>
                        <a:t> cada perspectiva teórica hay elementos que condicionan </a:t>
                      </a:r>
                    </a:p>
                    <a:p>
                      <a:r>
                        <a:rPr lang="es-MX" sz="1200" baseline="0" dirty="0" smtClean="0"/>
                        <a:t>El principal autor es el niño</a:t>
                      </a:r>
                    </a:p>
                    <a:p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99692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s-MX" sz="1200" dirty="0" smtClean="0"/>
                        <a:t>La socialización para</a:t>
                      </a:r>
                      <a:r>
                        <a:rPr lang="es-MX" sz="1200" baseline="0" dirty="0" smtClean="0"/>
                        <a:t> Piaget se da a la par que el intelectual, para Vygotsky se da a partir de interactuar con mas personas y con el entorno, para Ausubel es importante considerar los aprendizajes previos para obtener un conocimiento y finalmente para  Erikson  el sujeto debe pasar por 8 estadios para que este evolucione.</a:t>
                      </a:r>
                    </a:p>
                    <a:p>
                      <a:r>
                        <a:rPr lang="es-MX" sz="1200" baseline="0" dirty="0" smtClean="0"/>
                        <a:t>Distintos elementos condicionan la socialización por ejemplo Piaget dice que hay tres etapas básicas, el egocentrismo, la imitación y la cooperación, Vygotsky asegura que esta se condiciona por un cuidador y un infante, Ausubel dice que se tiene que considerar la actitud efectiva y emocional mientras Erikson propone </a:t>
                      </a:r>
                      <a:r>
                        <a:rPr lang="es-MX" sz="1200" baseline="0" dirty="0" err="1" smtClean="0"/>
                        <a:t>ue</a:t>
                      </a:r>
                      <a:r>
                        <a:rPr lang="es-MX" sz="1200" baseline="0" dirty="0" smtClean="0"/>
                        <a:t> los elementos son el factor genético, factor ambiental, la familia, la escuela y el grupo entre iguales.</a:t>
                      </a:r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86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649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768</Words>
  <Application>Microsoft Office PowerPoint</Application>
  <PresentationFormat>Panorámica</PresentationFormat>
  <Paragraphs>58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Mariana Garza</cp:lastModifiedBy>
  <cp:revision>18</cp:revision>
  <dcterms:created xsi:type="dcterms:W3CDTF">2019-09-06T03:31:56Z</dcterms:created>
  <dcterms:modified xsi:type="dcterms:W3CDTF">2019-09-09T23:25:30Z</dcterms:modified>
</cp:coreProperties>
</file>