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9144000" cy="6858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-900" y="32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0C6159A-B125-4D13-86DF-309EFC3DA7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266A7B90-D43C-4971-AD0F-D524595E5A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D079F59D-110C-40E0-B19C-A0C5FF8D9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434E5522-7863-41A2-9DAC-4397FB2DC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0D9C491-944C-4908-9365-E0B35D14A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5775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CEEC48A-96E4-48C5-A5F7-FDAB9A9FF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E9F18764-A5D8-4294-A6E3-849E98FB84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79049D9-236D-4DFB-BA89-DEDDA7652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E01C7147-8210-4C70-B72E-CFF1131C0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CF3126E0-5153-4CED-813C-ABB5423DF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650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596E4E09-FB5C-4973-97BD-E08C0E7CAC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586FA57B-18AE-462A-9F60-2D9E1B34E1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1A19A72C-2887-4239-9143-91F531F58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939F0A9-FF91-404A-AFBF-2D7200A33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4EE391A-530E-428F-9CEE-C1B5465BE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8759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2035496-5C07-4748-AE51-06F7E8202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A57E450E-9984-4A29-929D-60CA1393A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91DAE6C-805F-4210-AE5D-4F39B2937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059D170-861F-4505-9EFD-A428FA6E0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926D0D2-3056-4B9C-B72B-57209C159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2333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C022AB6-4E0F-4444-8F23-D31675E68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0B038B80-6F5C-4D26-B19A-81084D1708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A926A290-5DD6-4FF3-B6FD-FDA5EA95D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EDCF996-08EF-4D65-BFBA-FD29A0E5B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8A665A3-76E9-48BC-98D8-AA5001899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9237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3FD83FB-66ED-43B5-82E8-7079246C5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DA72F69-5EF6-42C9-BB9C-08848A47AB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41AA9211-6A0D-4765-AFF0-BE15A33929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68BC207-486C-4E96-8AE8-99D40ECFD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4164357D-CFCD-4DFB-81DD-9CB60E742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C8E9E539-B098-49A1-BBB7-31571D7F1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5816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4AEC626-345E-4A10-92DE-1107844C4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DE527A7D-4E81-43EB-86B4-F09ECD910E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824578BF-CFE4-4F6E-AEFE-0122809FDC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8A46C53B-160C-46DD-B189-91DC7E89BC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CEEC03EB-327D-4501-955E-178020FBFF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13C5A3CC-49AD-423A-B02F-BE706596A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45472D6B-B3D3-402D-AC45-0C2D6F843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ED0C1057-3342-4261-BAC1-3AC3D93E4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9772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88C5EA2-F759-4A68-8508-A2FDC03D3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0CB619C7-E87B-4110-9770-B4EC2108F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CE2B18A5-57FD-46D3-BF74-715539528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D80913BC-5BE6-4A29-B78D-ABC3EC80E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2140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4FA71597-1D3D-4B42-B4A2-565C8D86A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EF2B1679-39F8-4828-B261-A9BBF2543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54494E30-07DD-4ECB-884F-F39F6FF34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9861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B99D59C-B77F-4A50-8468-FF5B32E25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0418423-CBD3-4FCC-8E08-F39190BC5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BBEDB33C-350A-4F32-ABB4-E2DEDD341F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BF957E9C-95BE-4F17-817E-F4DD56E64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D1C8E936-AB18-4228-A60D-295F665A7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9742A758-0FEB-4DFB-92CE-A960D3F61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6164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54F214F-42C4-42C2-80F8-5C19C604F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DF5035DD-7BE9-456E-AD75-0EC5C54956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7156588B-3754-4489-B13B-DC4A79F69B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CA35E98-1887-441D-9842-1D7D5A1BF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F47B29D0-C9A5-4CA6-B385-7DB933640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77F1FAC7-BA4A-426D-8D25-1CE271465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1592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4E42C9E7-1B60-4BF2-BBED-3501D6DF0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CFBFF745-B707-4D33-B7EE-C40CFE1DD7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61A65DC-8F68-4D96-9F34-E50481A0C0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46C80517-C6ED-41BB-84FD-269C55AE4E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5329903-3C97-4B6E-99A9-CB8775410F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107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xmlns="" id="{190BF805-AD96-4087-8F54-9214A16C41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7778386"/>
              </p:ext>
            </p:extLst>
          </p:nvPr>
        </p:nvGraphicFramePr>
        <p:xfrm>
          <a:off x="0" y="0"/>
          <a:ext cx="12192000" cy="160677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xmlns="" val="248924821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xmlns="" val="3687609066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xmlns="" val="842899168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xmlns="" val="396379646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xmlns="" val="2627409066"/>
                    </a:ext>
                  </a:extLst>
                </a:gridCol>
              </a:tblGrid>
              <a:tr h="493205">
                <a:tc gridSpan="5">
                  <a:txBody>
                    <a:bodyPr/>
                    <a:lstStyle/>
                    <a:p>
                      <a:pPr algn="ctr"/>
                      <a:r>
                        <a:rPr lang="es-MX" sz="18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Perspectivas Teóricas sobre la socialización y el desarrollo social de los </a:t>
                      </a:r>
                      <a:r>
                        <a:rPr lang="es-MX" sz="1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niños.</a:t>
                      </a:r>
                      <a:endParaRPr lang="es-MX" sz="1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91592744"/>
                  </a:ext>
                </a:extLst>
              </a:tr>
              <a:tr h="609253">
                <a:tc>
                  <a:txBody>
                    <a:bodyPr/>
                    <a:lstStyle/>
                    <a:p>
                      <a:r>
                        <a:rPr lang="es-MX" sz="1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 la Teoría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b="1" dirty="0" smtClean="0"/>
                        <a:t>Desarrollo cognitivo.</a:t>
                      </a:r>
                      <a:endParaRPr lang="es-MX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/>
                        <a:t>Sociocultural.</a:t>
                      </a:r>
                      <a:r>
                        <a:rPr lang="es-MX" sz="1600" b="1" baseline="0" dirty="0" smtClean="0"/>
                        <a:t> </a:t>
                      </a:r>
                      <a:endParaRPr lang="es-MX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/>
                        <a:t>Teoría</a:t>
                      </a:r>
                      <a:r>
                        <a:rPr lang="es-MX" sz="1600" b="1" baseline="0" dirty="0" smtClean="0"/>
                        <a:t> del aprendizaje significativo. </a:t>
                      </a:r>
                      <a:endParaRPr lang="es-MX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Teoría del desarrollo psicosocial</a:t>
                      </a:r>
                      <a:endParaRPr lang="es-MX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60486041"/>
                  </a:ext>
                </a:extLst>
              </a:tr>
              <a:tr h="1102458">
                <a:tc>
                  <a:txBody>
                    <a:bodyPr/>
                    <a:lstStyle/>
                    <a:p>
                      <a:r>
                        <a:rPr lang="es-MX" sz="1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Planteamiento Central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Arial" pitchFamily="34" charset="0"/>
                          <a:cs typeface="Arial" pitchFamily="34" charset="0"/>
                        </a:rPr>
                        <a:t>Explica el proceso de desarrollo</a:t>
                      </a:r>
                      <a:r>
                        <a:rPr lang="es-MX" sz="1400" baseline="0" dirty="0" smtClean="0">
                          <a:latin typeface="Arial" pitchFamily="34" charset="0"/>
                          <a:cs typeface="Arial" pitchFamily="34" charset="0"/>
                        </a:rPr>
                        <a:t>, referido principalmente a la formación  de conocimientos. </a:t>
                      </a:r>
                      <a:endParaRPr lang="es-MX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Arial" pitchFamily="34" charset="0"/>
                          <a:cs typeface="Arial" pitchFamily="34" charset="0"/>
                        </a:rPr>
                        <a:t>La socialización</a:t>
                      </a:r>
                      <a:r>
                        <a:rPr lang="es-MX" sz="1400" baseline="0" dirty="0" smtClean="0">
                          <a:latin typeface="Arial" pitchFamily="34" charset="0"/>
                          <a:cs typeface="Arial" pitchFamily="34" charset="0"/>
                        </a:rPr>
                        <a:t> afecta el proceso de aprendizaje de un individuo. </a:t>
                      </a:r>
                    </a:p>
                    <a:p>
                      <a:r>
                        <a:rPr lang="es-MX" sz="1400" baseline="0" dirty="0" smtClean="0">
                          <a:latin typeface="Arial" pitchFamily="34" charset="0"/>
                          <a:cs typeface="Arial" pitchFamily="34" charset="0"/>
                        </a:rPr>
                        <a:t>Intenta explicar la conciencia como resultado de la socialización. </a:t>
                      </a:r>
                      <a:endParaRPr lang="es-MX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Arial" pitchFamily="34" charset="0"/>
                          <a:cs typeface="Arial" pitchFamily="34" charset="0"/>
                        </a:rPr>
                        <a:t>El conocimiento se</a:t>
                      </a:r>
                      <a:r>
                        <a:rPr lang="es-MX" sz="1400" baseline="0" dirty="0" smtClean="0">
                          <a:latin typeface="Arial" pitchFamily="34" charset="0"/>
                          <a:cs typeface="Arial" pitchFamily="34" charset="0"/>
                        </a:rPr>
                        <a:t> da a través o en base de saberes previos.</a:t>
                      </a:r>
                    </a:p>
                    <a:p>
                      <a:r>
                        <a:rPr lang="es-MX" sz="1400" baseline="0" dirty="0" smtClean="0">
                          <a:latin typeface="Arial" pitchFamily="34" charset="0"/>
                          <a:cs typeface="Arial" pitchFamily="34" charset="0"/>
                        </a:rPr>
                        <a:t>(andamiaje)</a:t>
                      </a:r>
                      <a:endParaRPr lang="es-MX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Afirma que el desarrollo psicosocial tiene lugar a lo largo de toda la vida y no únicamente en la primera parte. </a:t>
                      </a:r>
                      <a:endParaRPr lang="es-MX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27399638"/>
                  </a:ext>
                </a:extLst>
              </a:tr>
              <a:tr h="1765310">
                <a:tc>
                  <a:txBody>
                    <a:bodyPr/>
                    <a:lstStyle/>
                    <a:p>
                      <a:r>
                        <a:rPr lang="es-MX" sz="1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Concepción del sujeto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Arial" pitchFamily="34" charset="0"/>
                          <a:cs typeface="Arial" pitchFamily="34" charset="0"/>
                        </a:rPr>
                        <a:t>Procesador activo</a:t>
                      </a:r>
                      <a:r>
                        <a:rPr lang="es-MX" sz="1400" baseline="0" dirty="0" smtClean="0">
                          <a:latin typeface="Arial" pitchFamily="34" charset="0"/>
                          <a:cs typeface="Arial" pitchFamily="34" charset="0"/>
                        </a:rPr>
                        <a:t> de información. El niño esta implicado a una tarea de dar significado al mundo que lo rodea. </a:t>
                      </a:r>
                      <a:endParaRPr lang="es-MX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Arial" pitchFamily="34" charset="0"/>
                          <a:cs typeface="Arial" pitchFamily="34" charset="0"/>
                        </a:rPr>
                        <a:t>Teoría evolutiva</a:t>
                      </a:r>
                      <a:r>
                        <a:rPr lang="es-MX" sz="1400" baseline="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r>
                        <a:rPr lang="es-MX" sz="1400" baseline="0" dirty="0" smtClean="0">
                          <a:latin typeface="Arial" pitchFamily="34" charset="0"/>
                          <a:cs typeface="Arial" pitchFamily="34" charset="0"/>
                        </a:rPr>
                        <a:t>Desarrollo socio cognitivo de la primera infancia.</a:t>
                      </a:r>
                    </a:p>
                    <a:p>
                      <a:r>
                        <a:rPr lang="es-MX" sz="1400" baseline="0" dirty="0" smtClean="0">
                          <a:latin typeface="Arial" pitchFamily="34" charset="0"/>
                          <a:cs typeface="Arial" pitchFamily="34" charset="0"/>
                        </a:rPr>
                        <a:t>Aparición del lenguaje y comunicación.</a:t>
                      </a:r>
                    </a:p>
                    <a:p>
                      <a:r>
                        <a:rPr lang="es-MX" sz="1400" baseline="0" dirty="0" smtClean="0">
                          <a:latin typeface="Arial" pitchFamily="34" charset="0"/>
                          <a:cs typeface="Arial" pitchFamily="34" charset="0"/>
                        </a:rPr>
                        <a:t>Construcción del lenguaje escrito y otros aspectos.</a:t>
                      </a:r>
                      <a:endParaRPr lang="es-MX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Arial" pitchFamily="34" charset="0"/>
                          <a:cs typeface="Arial" pitchFamily="34" charset="0"/>
                        </a:rPr>
                        <a:t>Estructivas</a:t>
                      </a:r>
                      <a:r>
                        <a:rPr lang="es-MX" sz="1400" baseline="0" dirty="0" smtClean="0">
                          <a:latin typeface="Arial" pitchFamily="34" charset="0"/>
                          <a:cs typeface="Arial" pitchFamily="34" charset="0"/>
                        </a:rPr>
                        <a:t> innatas que se organizan y equilibran enfrentando estímulos que lo obligan a aprender.  </a:t>
                      </a:r>
                      <a:endParaRPr lang="es-MX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Pone énfasis en el yo, como elemento esencial y organizador de la vida de la persona. El desarrollo del ser humano tiene una base fundamental en un yo que se relaciona con otros seres humanos.</a:t>
                      </a:r>
                      <a:endParaRPr lang="es-MX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59307992"/>
                  </a:ext>
                </a:extLst>
              </a:tr>
              <a:tr h="609253">
                <a:tc>
                  <a:txBody>
                    <a:bodyPr/>
                    <a:lstStyle/>
                    <a:p>
                      <a:r>
                        <a:rPr lang="es-MX" sz="1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Representante de la Teoría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Jean Piaget</a:t>
                      </a:r>
                      <a:endParaRPr lang="es-MX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Lev Vygotski</a:t>
                      </a:r>
                      <a:endParaRPr lang="es-MX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David Ausubel</a:t>
                      </a:r>
                      <a:endParaRPr lang="es-MX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Erik Erikson</a:t>
                      </a:r>
                      <a:endParaRPr lang="es-MX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70967402"/>
                  </a:ext>
                </a:extLst>
              </a:tr>
              <a:tr h="1131470">
                <a:tc>
                  <a:txBody>
                    <a:bodyPr/>
                    <a:lstStyle/>
                    <a:p>
                      <a:r>
                        <a:rPr lang="es-MX" sz="1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Elementos que condicionan la socialización y el desarrollo social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Arial" pitchFamily="34" charset="0"/>
                          <a:cs typeface="Arial" pitchFamily="34" charset="0"/>
                        </a:rPr>
                        <a:t>Hay 3 etapas</a:t>
                      </a:r>
                      <a:r>
                        <a:rPr lang="es-MX" sz="1400" baseline="0" dirty="0" smtClean="0">
                          <a:latin typeface="Arial" pitchFamily="34" charset="0"/>
                          <a:cs typeface="Arial" pitchFamily="34" charset="0"/>
                        </a:rPr>
                        <a:t> básicas: 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es-MX" sz="1400" baseline="0" dirty="0" smtClean="0">
                          <a:latin typeface="Arial" pitchFamily="34" charset="0"/>
                          <a:cs typeface="Arial" pitchFamily="34" charset="0"/>
                        </a:rPr>
                        <a:t>Egocentrismo inicial: solo le importa lo propio. 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es-MX" sz="1400" baseline="0" dirty="0" smtClean="0">
                          <a:latin typeface="Arial" pitchFamily="34" charset="0"/>
                          <a:cs typeface="Arial" pitchFamily="34" charset="0"/>
                        </a:rPr>
                        <a:t>Imitación y adaptación a los adultos. Inician realmente las relaciones sociales. 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es-MX" sz="1400" baseline="0" dirty="0" smtClean="0">
                          <a:latin typeface="Arial" pitchFamily="34" charset="0"/>
                          <a:cs typeface="Arial" pitchFamily="34" charset="0"/>
                        </a:rPr>
                        <a:t>Cooperación nueva forma de relación social, con compañeros de la misma edad. </a:t>
                      </a:r>
                      <a:endParaRPr lang="es-MX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Arial" pitchFamily="34" charset="0"/>
                          <a:cs typeface="Arial" pitchFamily="34" charset="0"/>
                        </a:rPr>
                        <a:t>Se da dentro de situaciones didácticas,</a:t>
                      </a:r>
                      <a:r>
                        <a:rPr lang="es-MX" sz="1400" baseline="0" dirty="0" smtClean="0">
                          <a:latin typeface="Arial" pitchFamily="34" charset="0"/>
                          <a:cs typeface="Arial" pitchFamily="34" charset="0"/>
                        </a:rPr>
                        <a:t> y en contextos de educación informal. El desarrollo cultural del niño ocurre 1 a nivel social.</a:t>
                      </a:r>
                    </a:p>
                    <a:p>
                      <a:r>
                        <a:rPr lang="es-MX" sz="1400" baseline="0" dirty="0" smtClean="0">
                          <a:latin typeface="Arial" pitchFamily="34" charset="0"/>
                          <a:cs typeface="Arial" pitchFamily="34" charset="0"/>
                        </a:rPr>
                        <a:t>Se socializa con mas conocimiento convencional.</a:t>
                      </a:r>
                    </a:p>
                    <a:p>
                      <a:r>
                        <a:rPr lang="es-MX" sz="1400" baseline="0" dirty="0" smtClean="0">
                          <a:latin typeface="Arial" pitchFamily="34" charset="0"/>
                          <a:cs typeface="Arial" pitchFamily="34" charset="0"/>
                        </a:rPr>
                        <a:t>Alumno: papel activo. </a:t>
                      </a:r>
                      <a:endParaRPr lang="es-MX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Arial" pitchFamily="34" charset="0"/>
                          <a:cs typeface="Arial" pitchFamily="34" charset="0"/>
                        </a:rPr>
                        <a:t>Para Ausbel no existe aprendizaje sino se tiene en</a:t>
                      </a:r>
                      <a:r>
                        <a:rPr lang="es-MX" sz="1400" baseline="0" dirty="0" smtClean="0">
                          <a:latin typeface="Arial" pitchFamily="34" charset="0"/>
                          <a:cs typeface="Arial" pitchFamily="34" charset="0"/>
                        </a:rPr>
                        <a:t> cuenta ala escritura cognitiva a la par de la actividad afectiva y motivacional del educando.  </a:t>
                      </a:r>
                      <a:endParaRPr lang="es-MX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400" dirty="0" smtClean="0">
                          <a:latin typeface="Arial" pitchFamily="34" charset="0"/>
                          <a:cs typeface="Arial" pitchFamily="34" charset="0"/>
                        </a:rPr>
                        <a:t>Su forma de ser,</a:t>
                      </a:r>
                      <a:r>
                        <a:rPr lang="es-MX" sz="1400" baseline="0" dirty="0" smtClean="0">
                          <a:latin typeface="Arial" pitchFamily="34" charset="0"/>
                          <a:cs typeface="Arial" pitchFamily="34" charset="0"/>
                        </a:rPr>
                        <a:t> sus raíces, y circunstancias ambientales. </a:t>
                      </a:r>
                    </a:p>
                    <a:p>
                      <a:pPr algn="just"/>
                      <a:r>
                        <a:rPr lang="es-MX" sz="1400" baseline="0" dirty="0" smtClean="0">
                          <a:latin typeface="Arial" pitchFamily="34" charset="0"/>
                          <a:cs typeface="Arial" pitchFamily="34" charset="0"/>
                        </a:rPr>
                        <a:t>Suceden 8 etapas. </a:t>
                      </a:r>
                    </a:p>
                    <a:p>
                      <a:pPr algn="just"/>
                      <a:r>
                        <a:rPr lang="es-MX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Etapa 1. Confianza vs Desconfianza(0-18</a:t>
                      </a:r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s-MX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meses</a:t>
                      </a:r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</a:t>
                      </a:r>
                    </a:p>
                    <a:p>
                      <a:pPr algn="just"/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En la primera etapa de las etapas de desarrollo psicosocial de Erikson, los niños aprenden a confiar -o no confiar- en los demás. La confianza tiene mucho que ver con el apego, la gestión de relaciones y la medida en la que el pequeño espere que los demás cubran sus necesidades.</a:t>
                      </a:r>
                    </a:p>
                    <a:p>
                      <a:pPr algn="just"/>
                      <a:r>
                        <a:rPr lang="es-MX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Etapa 2. Autonomía Vs Vergüenza y duda (18 meses-3 años)</a:t>
                      </a:r>
                    </a:p>
                    <a:p>
                      <a:pPr algn="just"/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En la segunda etapa de las etapas de desarrollo psicosocial de Erikson, los niños adquieren cierto grado de control sobre su cuerpo, lo que a su vez hace que su autonomía crezca.</a:t>
                      </a:r>
                    </a:p>
                    <a:p>
                      <a:pPr algn="just"/>
                      <a:r>
                        <a:rPr lang="es-MX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Etapa 3. Iniciativa Vs Culpa (3-5 años)</a:t>
                      </a:r>
                    </a:p>
                    <a:p>
                      <a:pPr algn="just"/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En la tercera etapa planteada por Erikson, los niños comienzan a afianzar su poder y control sobre el mundo a través del juego, marco de un valor incalculable para las interacciones sociales.</a:t>
                      </a:r>
                    </a:p>
                    <a:p>
                      <a:pPr algn="just"/>
                      <a:r>
                        <a:rPr lang="es-MX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Etapa 4. Laboriosidad Vs Inferioridad (5-13 años)</a:t>
                      </a:r>
                    </a:p>
                    <a:p>
                      <a:pPr algn="just"/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Los niños comienzan a realizar tareas más complicadas; por otro lado, su cerebro alcanza un grado de madurez alto, lo que les permite empezar a manejar abstracciones.</a:t>
                      </a:r>
                    </a:p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80156063"/>
                  </a:ext>
                </a:extLst>
              </a:tr>
              <a:tr h="348145">
                <a:tc>
                  <a:txBody>
                    <a:bodyPr/>
                    <a:lstStyle/>
                    <a:p>
                      <a:r>
                        <a:rPr lang="es-MX" sz="1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Semejanzas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es-MX" dirty="0" smtClean="0"/>
                        <a:t>Ausbel </a:t>
                      </a:r>
                      <a:r>
                        <a:rPr lang="es-MX" smtClean="0"/>
                        <a:t>y Piaget </a:t>
                      </a:r>
                      <a:r>
                        <a:rPr lang="es-MX" dirty="0" smtClean="0"/>
                        <a:t>hacen</a:t>
                      </a:r>
                      <a:r>
                        <a:rPr lang="es-MX" baseline="0" dirty="0" smtClean="0"/>
                        <a:t> referencia a lo cognitivo. 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281289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MX" sz="1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Diferencias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es-MX" dirty="0" smtClean="0"/>
                        <a:t>Piaget se basa en lo</a:t>
                      </a:r>
                      <a:r>
                        <a:rPr lang="es-MX" baseline="0" dirty="0" smtClean="0"/>
                        <a:t> cognitivo mientras que Erikson en la construcción del yo, Ausel habla de la existencia de un estimulo, mientras que Vygotsky destaca el aprendizaje colaborativo.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11527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360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6A755A8E-ACD5-4AE8-807D-61C752326A9C}"/>
              </a:ext>
            </a:extLst>
          </p:cNvPr>
          <p:cNvSpPr/>
          <p:nvPr/>
        </p:nvSpPr>
        <p:spPr>
          <a:xfrm>
            <a:off x="403274" y="348823"/>
            <a:ext cx="11568332" cy="4649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Bibliografía Básica</a:t>
            </a:r>
            <a:endParaRPr lang="es-MX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  <a:buFont typeface="Arial" panose="020B0604020202020204" pitchFamily="34" charset="0"/>
              <a:buChar char="•"/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Delval, J. (2008). El mundo social: las relaciones con otros.. El conocimiento del</a:t>
            </a:r>
            <a:r>
              <a:rPr lang="es-MX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mundo social, en el </a:t>
            </a:r>
            <a:r>
              <a:rPr lang="es-MX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desarrollo humano. Primera Edición. Siglo XXI de</a:t>
            </a:r>
            <a:r>
              <a:rPr lang="es-MX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España Editores. España. pp.407- 437; 458-474.</a:t>
            </a:r>
          </a:p>
          <a:p>
            <a:pPr algn="just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endParaRPr lang="es-MX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Coll, C., Palacios, J., y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Marchessi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, A. (1997). Educación y desarrollo: la teoría de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Vigotsky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y la zona de desarrollo próximo. Escenarios educativos y actividad: una propuesta integradora para el estudio y diseño del contexto escolar. en Desarrollo psicológico y educación, II. Psicología de la Educación. Editorial Alianza. España. pp. 93-120, 225-247.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/>
              <a:t>ERIICSON, E.H., Infancia y sociedad, </a:t>
            </a:r>
            <a:r>
              <a:rPr lang="es-MX" dirty="0" err="1"/>
              <a:t>Hormé</a:t>
            </a:r>
            <a:r>
              <a:rPr lang="es-MX" dirty="0"/>
              <a:t>, Buenos Aires, 1970. </a:t>
            </a:r>
            <a:endParaRPr lang="es-MX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MX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7862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700</Words>
  <Application>Microsoft Office PowerPoint</Application>
  <PresentationFormat>Personalizado</PresentationFormat>
  <Paragraphs>56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 puente</dc:creator>
  <cp:lastModifiedBy>Luffi</cp:lastModifiedBy>
  <cp:revision>13</cp:revision>
  <dcterms:created xsi:type="dcterms:W3CDTF">2019-09-06T03:31:56Z</dcterms:created>
  <dcterms:modified xsi:type="dcterms:W3CDTF">2019-09-10T02:36:17Z</dcterms:modified>
</cp:coreProperties>
</file>