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900" y="3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78386"/>
              </p:ext>
            </p:extLst>
          </p:nvPr>
        </p:nvGraphicFramePr>
        <p:xfrm>
          <a:off x="0" y="0"/>
          <a:ext cx="12192000" cy="1606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48924821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6876090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8428991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9637964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627409066"/>
                    </a:ext>
                  </a:extLst>
                </a:gridCol>
              </a:tblGrid>
              <a:tr h="493205">
                <a:tc gridSpan="5"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Perspectivas Teóricas sobre la socialización y el desarrollo social de los </a:t>
                      </a:r>
                      <a:r>
                        <a:rPr lang="es-MX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niños.</a:t>
                      </a:r>
                      <a:endParaRPr lang="es-MX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592744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Desarrollo cognitivo.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Sociocultural.</a:t>
                      </a:r>
                      <a:r>
                        <a:rPr lang="es-MX" sz="1600" b="1" baseline="0" dirty="0" smtClean="0"/>
                        <a:t> 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Teoría</a:t>
                      </a:r>
                      <a:r>
                        <a:rPr lang="es-MX" sz="1600" b="1" baseline="0" dirty="0" smtClean="0"/>
                        <a:t> del aprendizaje significativo. </a:t>
                      </a:r>
                      <a:endParaRPr lang="es-MX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del desarrollo psicosocial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486041"/>
                  </a:ext>
                </a:extLst>
              </a:tr>
              <a:tr h="1102458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Explica el proceso de desarrollo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, referido principalmente a la formación  de conocimientos.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La socialización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afecta el proceso de aprendizaje de un individuo. 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Intenta explicar la conciencia como resultado de la socialización.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El conocimiento se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da a través o en base de saberes previos.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(andamiaje)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Afirma que el desarrollo psicosocial tiene lugar a lo largo de toda la vida y no únicamente en la primera parte. 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99638"/>
                  </a:ext>
                </a:extLst>
              </a:tr>
              <a:tr h="1765310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Procesador activo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de información. El niño esta implicado a una tarea de dar significado al mundo que lo rodea.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Teoría evolutiva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Desarrollo socio cognitivo de la primera infancia.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Aparición del lenguaje y comunicación.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Construcción del lenguaje escrito y otros aspectos.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Estructivas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innatas que se organizan y equilibran enfrentando estímulos que lo obligan a aprender. 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 énfasis en el yo, como elemento esencial y organizador de la vida de la persona. El desarrollo del ser humano tiene una base fundamental en un yo que se relaciona con otros seres humanos.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307992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967402"/>
                  </a:ext>
                </a:extLst>
              </a:tr>
              <a:tr h="1131470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Hay 3 etapas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básicas: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Egocentrismo inicial: solo le importa lo propio.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Imitación y adaptación a los adultos. Inician realmente las relaciones sociales.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Cooperación nueva forma de relación social, con compañeros de la misma edad.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 da dentro de situaciones didácticas,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y en contextos de educación informal. El desarrollo cultural del niño ocurre 1 a nivel social.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Se socializa con mas conocimiento convencional.</a:t>
                      </a:r>
                    </a:p>
                    <a:p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Alumno: papel activo.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Para Ausbel no existe aprendizaje sino se tiene en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cuenta ala escritura cognitiva a la par de la actividad afectiva y motivacional del educando.  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Su forma de ser,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sus raíces, y circunstancias ambientales. </a:t>
                      </a:r>
                    </a:p>
                    <a:p>
                      <a:pPr algn="just"/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Suceden 8 etapas. </a:t>
                      </a:r>
                    </a:p>
                    <a:p>
                      <a:pPr algn="just"/>
                      <a:r>
                        <a:rPr lang="es-MX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Etapa 1. Confianza vs Desconfianza(0-18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meses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la primera etapa de las etapas de desarrollo psicosocial de Erikson, los niños aprenden a confiar -o no confiar- en los demás. La confianza tiene mucho que ver con el apego, la gestión de relaciones y la medida en la que el pequeño espere que los demás cubran sus necesidades.</a:t>
                      </a:r>
                    </a:p>
                    <a:p>
                      <a:pPr algn="just"/>
                      <a:r>
                        <a:rPr lang="es-MX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Etapa 2. Autonomía Vs Vergüenza y duda (18 meses-3 años)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la segunda etapa de las etapas de desarrollo psicosocial de Erikson, los niños adquieren cierto grado de control sobre su cuerpo, lo que a su vez hace que su autonomía crezca.</a:t>
                      </a:r>
                    </a:p>
                    <a:p>
                      <a:pPr algn="just"/>
                      <a:r>
                        <a:rPr lang="es-MX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Etapa 3. Iniciativa Vs Culpa (3-5 años)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la tercera etapa planteada por Erikson, los niños comienzan a afianzar su poder y control sobre el mundo a través del juego, marco de un valor incalculable para las interacciones sociales.</a:t>
                      </a:r>
                    </a:p>
                    <a:p>
                      <a:pPr algn="just"/>
                      <a:r>
                        <a:rPr lang="es-MX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Etapa 4. Laboriosidad Vs Inferioridad (5-13 años)</a:t>
                      </a: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niños comienzan a realizar tareas más complicadas; por otro lado, su cerebro alcanza un grado de madurez alto, lo que les permite empezar a manejar abstracciones.</a:t>
                      </a:r>
                    </a:p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156063"/>
                  </a:ext>
                </a:extLst>
              </a:tr>
              <a:tr h="348145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s-MX" dirty="0" smtClean="0"/>
                        <a:t>Ausbel </a:t>
                      </a:r>
                      <a:r>
                        <a:rPr lang="es-MX" smtClean="0"/>
                        <a:t>y Piaget </a:t>
                      </a:r>
                      <a:r>
                        <a:rPr lang="es-MX" dirty="0" smtClean="0"/>
                        <a:t>hacen</a:t>
                      </a:r>
                      <a:r>
                        <a:rPr lang="es-MX" baseline="0" dirty="0" smtClean="0"/>
                        <a:t> referencia a lo cognitivo.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812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s-MX" dirty="0" smtClean="0"/>
                        <a:t>Piaget se basa en lo</a:t>
                      </a:r>
                      <a:r>
                        <a:rPr lang="es-MX" baseline="0" dirty="0" smtClean="0"/>
                        <a:t> cognitivo mientras que Erikson en la construcción del yo, Ausel habla de la existencia de un estimulo, mientras que Vygotsky destaca el aprendizaje colaborativo.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649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700</Words>
  <Application>Microsoft Office PowerPoint</Application>
  <PresentationFormat>Personalizado</PresentationFormat>
  <Paragraphs>56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Luffi</cp:lastModifiedBy>
  <cp:revision>13</cp:revision>
  <dcterms:created xsi:type="dcterms:W3CDTF">2019-09-06T03:31:56Z</dcterms:created>
  <dcterms:modified xsi:type="dcterms:W3CDTF">2019-09-10T02:36:17Z</dcterms:modified>
</cp:coreProperties>
</file>