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C6159A-B125-4D13-86DF-309EFC3D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66A7B90-D43C-4971-AD0F-D524595E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079F59D-110C-40E0-B19C-A0C5FF8D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34E5522-7863-41A2-9DAC-4397FB2D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0D9C491-944C-4908-9365-E0B35D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7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EEC48A-96E4-48C5-A5F7-FDAB9A9F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9F18764-A5D8-4294-A6E3-849E98FB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79049D9-236D-4DFB-BA89-DEDDA76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01C7147-8210-4C70-B72E-CFF1131C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F3126E0-5153-4CED-813C-ABB5423D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96E4E09-FB5C-4973-97BD-E08C0E7CA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86FA57B-18AE-462A-9F60-2D9E1B34E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19A72C-2887-4239-9143-91F531F5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939F0A9-FF91-404A-AFBF-2D7200A3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4EE391A-530E-428F-9CEE-C1B5465B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5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035496-5C07-4748-AE51-06F7E820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57E450E-9984-4A29-929D-60CA1393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1DAE6C-805F-4210-AE5D-4F39B293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059D170-861F-4505-9EFD-A428FA6E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926D0D2-3056-4B9C-B72B-57209C15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022AB6-4E0F-4444-8F23-D31675E6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B038B80-6F5C-4D26-B19A-81084D170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926A290-5DD6-4FF3-B6FD-FDA5EA9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EDCF996-08EF-4D65-BFBA-FD29A0E5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8A665A3-76E9-48BC-98D8-AA500189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3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FD83FB-66ED-43B5-82E8-7079246C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DA72F69-5EF6-42C9-BB9C-08848A47A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1AA9211-6A0D-4765-AFF0-BE15A3392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68BC207-486C-4E96-8AE8-99D40ECF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164357D-CFCD-4DFB-81DD-9CB60E74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8E9E539-B098-49A1-BBB7-31571D7F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81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AEC626-345E-4A10-92DE-1107844C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E527A7D-4E81-43EB-86B4-F09ECD91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24578BF-CFE4-4F6E-AEFE-0122809FD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A46C53B-160C-46DD-B189-91DC7E89B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EEC03EB-327D-4501-955E-178020FB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13C5A3CC-49AD-423A-B02F-BE706596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5472D6B-B3D3-402D-AC45-0C2D6F84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D0C1057-3342-4261-BAC1-3AC3D93E4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77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8C5EA2-F759-4A68-8508-A2FDC03D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CB619C7-E87B-4110-9770-B4EC2108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E2B18A5-57FD-46D3-BF74-71553952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80913BC-5BE6-4A29-B78D-ABC3EC8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1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FA71597-1D3D-4B42-B4A2-565C8D86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EF2B1679-39F8-4828-B261-A9BBF254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54494E30-07DD-4ECB-884F-F39F6FF3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8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99D59C-B77F-4A50-8468-FF5B32E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418423-CBD3-4FCC-8E08-F39190BC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BEDB33C-350A-4F32-ABB4-E2DEDD341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F957E9C-95BE-4F17-817E-F4DD56E6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1C8E936-AB18-4228-A60D-295F665A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742A758-0FEB-4DFB-92CE-A960D3F6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4F214F-42C4-42C2-80F8-5C19C60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DF5035DD-7BE9-456E-AD75-0EC5C5495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156588B-3754-4489-B13B-DC4A79F69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CA35E98-1887-441D-9842-1D7D5A1B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47B29D0-C9A5-4CA6-B385-7DB93364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7F1FAC7-BA4A-426D-8D25-1CE27146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59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E42C9E7-1B60-4BF2-BBED-3501D6DF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FBFF745-B707-4D33-B7EE-C40CFE1DD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1A65DC-8F68-4D96-9F34-E50481A0C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6C80517-C6ED-41BB-84FD-269C55AE4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5329903-3C97-4B6E-99A9-CB8775410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0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9454" y="1386871"/>
            <a:ext cx="9144000" cy="4344228"/>
          </a:xfrm>
        </p:spPr>
        <p:txBody>
          <a:bodyPr>
            <a:normAutofit/>
          </a:bodyPr>
          <a:lstStyle/>
          <a:p>
            <a:r>
              <a:rPr lang="es-MX" dirty="0" smtClean="0"/>
              <a:t>ESCUELA NORMAL DE EDUACION PREESCOLAR </a:t>
            </a:r>
          </a:p>
          <a:p>
            <a:r>
              <a:rPr lang="es-MX" dirty="0" smtClean="0"/>
              <a:t>Licenciatura en educación preescolar </a:t>
            </a:r>
          </a:p>
          <a:p>
            <a:r>
              <a:rPr lang="es-MX" dirty="0" smtClean="0"/>
              <a:t>Cuadro de teorías </a:t>
            </a:r>
          </a:p>
          <a:p>
            <a:r>
              <a:rPr lang="es-MX" dirty="0" err="1" smtClean="0"/>
              <a:t>Mtra</a:t>
            </a:r>
            <a:r>
              <a:rPr lang="es-MX" dirty="0" smtClean="0"/>
              <a:t> </a:t>
            </a:r>
            <a:r>
              <a:rPr lang="es-MX" dirty="0" err="1" smtClean="0"/>
              <a:t>Yixie</a:t>
            </a:r>
            <a:r>
              <a:rPr lang="es-MX" dirty="0" smtClean="0"/>
              <a:t> </a:t>
            </a:r>
            <a:r>
              <a:rPr lang="es-MX" dirty="0" err="1" smtClean="0"/>
              <a:t>Karelia</a:t>
            </a:r>
            <a:r>
              <a:rPr lang="es-MX" dirty="0" smtClean="0"/>
              <a:t> Laguna </a:t>
            </a:r>
          </a:p>
          <a:p>
            <a:r>
              <a:rPr lang="es-MX" dirty="0" smtClean="0"/>
              <a:t>Briseida Guadalupe Medrano Gallegos </a:t>
            </a:r>
          </a:p>
          <a:p>
            <a:endParaRPr lang="es-MX" dirty="0"/>
          </a:p>
          <a:p>
            <a:endParaRPr lang="es-MX" dirty="0" smtClean="0"/>
          </a:p>
          <a:p>
            <a:pPr algn="r"/>
            <a:r>
              <a:rPr lang="es-MX" dirty="0" smtClean="0"/>
              <a:t>2B    09 de Sep. del 2019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" y="561908"/>
            <a:ext cx="2725624" cy="202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55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190BF805-AD96-4087-8F54-9214A16C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296601"/>
              </p:ext>
            </p:extLst>
          </p:nvPr>
        </p:nvGraphicFramePr>
        <p:xfrm>
          <a:off x="309489" y="267287"/>
          <a:ext cx="11619915" cy="6793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3983">
                  <a:extLst>
                    <a:ext uri="{9D8B030D-6E8A-4147-A177-3AD203B41FA5}">
                      <a16:colId xmlns:a16="http://schemas.microsoft.com/office/drawing/2014/main" xmlns="" val="2489248213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3687609066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842899168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3963796460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2627409066"/>
                    </a:ext>
                  </a:extLst>
                </a:gridCol>
              </a:tblGrid>
              <a:tr h="512335">
                <a:tc gridSpan="5"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Perspectivas Teóricas sobre la socialización y el desarrollo social de los niños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1592744"/>
                  </a:ext>
                </a:extLst>
              </a:tr>
              <a:tr h="512335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</a:t>
                      </a:r>
                    </a:p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Cognitivo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Socio cultural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 Significativo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Teoría</a:t>
                      </a:r>
                      <a:r>
                        <a:rPr lang="es-MX" baseline="0" dirty="0" smtClean="0"/>
                        <a:t> del desarrollo psicosocial 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486041"/>
                  </a:ext>
                </a:extLst>
              </a:tr>
              <a:tr h="88430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Planteamiento 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Explica el procesos desarrollo,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referendo a la formación de conocimientos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socialización afecta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 proceso de aprendizaje en un individuo intenta explicar la conciencia como resultado de la socialización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conocimiento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 da en base de saberes previos (andamiajes)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Afirma que el desarrollo psicosocial tiene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lugar a lo largo de toda la vida y no en la primera parte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7399638"/>
                  </a:ext>
                </a:extLst>
              </a:tr>
              <a:tr h="88430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Concepción del sujeto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Procesador activos de información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El niño esta implicando un tarea de dar seguimiento al mundo que le rodea 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Teoría evolutiva</a:t>
                      </a:r>
                    </a:p>
                    <a:p>
                      <a:r>
                        <a:rPr lang="es-MX" sz="1600" dirty="0" smtClean="0"/>
                        <a:t>Desarrollo</a:t>
                      </a:r>
                      <a:r>
                        <a:rPr lang="es-MX" sz="1600" baseline="0" dirty="0" smtClean="0"/>
                        <a:t> </a:t>
                      </a:r>
                      <a:r>
                        <a:rPr lang="es-MX" sz="1600" baseline="0" dirty="0" err="1" smtClean="0"/>
                        <a:t>sociocongitivo</a:t>
                      </a:r>
                      <a:r>
                        <a:rPr lang="es-MX" sz="1600" baseline="0" dirty="0" smtClean="0"/>
                        <a:t> </a:t>
                      </a:r>
                    </a:p>
                    <a:p>
                      <a:r>
                        <a:rPr lang="es-MX" sz="1600" baseline="0" dirty="0" smtClean="0"/>
                        <a:t>Aparición del lenguaje y construcción de lenguas escritas </a:t>
                      </a:r>
                      <a:endParaRPr lang="es-MX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Estructura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inmotas que se organizan y equilibran enfrentando estímulos que obligan a aprender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Pone énfasis en el yo como elemento esencial y</a:t>
                      </a:r>
                      <a:r>
                        <a:rPr lang="es-MX" sz="1600" baseline="0" dirty="0" smtClean="0"/>
                        <a:t> organizador de la vida de una persona </a:t>
                      </a:r>
                      <a:endParaRPr lang="es-MX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9307992"/>
                  </a:ext>
                </a:extLst>
              </a:tr>
              <a:tr h="88430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Representante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Jean Piaget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 Vygotski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David Ausubel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Erik Erikson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0967402"/>
                  </a:ext>
                </a:extLst>
              </a:tr>
              <a:tr h="1642278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que condicionan la socialización y el desarrollo 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1-. Egocentrismo: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solo le importa lo propio</a:t>
                      </a:r>
                    </a:p>
                    <a:p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2-. Imitaciones y adaptaciones a los adultos (inician con las relaciones sociales)</a:t>
                      </a:r>
                    </a:p>
                    <a:p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3.- Cooperación: una nueva relación social con compañeros de su misma edad 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Se da en situaciones didácticas(cuidador-infante)</a:t>
                      </a:r>
                      <a:r>
                        <a:rPr lang="es-MX" sz="1600" baseline="0" dirty="0" smtClean="0"/>
                        <a:t> y en contexto de educación informal</a:t>
                      </a:r>
                    </a:p>
                    <a:p>
                      <a:r>
                        <a:rPr lang="es-MX" sz="1600" baseline="0" dirty="0" smtClean="0"/>
                        <a:t>Se socializa con otros mas conocimientos </a:t>
                      </a:r>
                      <a:endParaRPr lang="es-MX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existe aprendizaje si no se tiene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cuenta la estructura cognitiva a partir de actitud afectivo y motivacional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Propone un ciclo vital de 8 etapas 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 forma de ser, sus raíces en la genética y los </a:t>
                      </a:r>
                      <a:r>
                        <a:rPr lang="es-MX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circustancias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ambientales y sociales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0156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6A755A8E-ACD5-4AE8-807D-61C752326A9C}"/>
              </a:ext>
            </a:extLst>
          </p:cNvPr>
          <p:cNvSpPr/>
          <p:nvPr/>
        </p:nvSpPr>
        <p:spPr>
          <a:xfrm>
            <a:off x="403274" y="348823"/>
            <a:ext cx="11568332" cy="437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Básica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Delval, J. (2008). El mundo social: las relaciones con otros.. El conocimiento del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 social, en el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humano. Primera Edición. Siglo XXI de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España Editores. España. pp.407- 437; 458-474.</a:t>
            </a: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Coll, C., Palacios, J., y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Marchessi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A. (1997). Educación y desarrollo: la teoría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Vigotsky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la zona de desarrollo próximo. Escenarios educativos y actividad: una propuesta integradora para el estudio y diseño del contexto escolar. en Desarrollo psicológico y educación, II. Psicología de la Educación. Editorial Alianza. España. pp. 93-120, 225-247.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ERIICSON, E.H., Infancia y sociedad, </a:t>
            </a:r>
            <a:r>
              <a:rPr lang="es-MX" dirty="0" err="1"/>
              <a:t>Hormé</a:t>
            </a:r>
            <a:r>
              <a:rPr lang="es-MX" dirty="0"/>
              <a:t>, Buenos Aires, 1970.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433</Words>
  <Application>Microsoft Office PowerPoint</Application>
  <PresentationFormat>Panorámica</PresentationFormat>
  <Paragraphs>46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Jesuss Medrasi R</cp:lastModifiedBy>
  <cp:revision>9</cp:revision>
  <dcterms:created xsi:type="dcterms:W3CDTF">2019-09-06T03:31:56Z</dcterms:created>
  <dcterms:modified xsi:type="dcterms:W3CDTF">2019-09-10T03:14:41Z</dcterms:modified>
</cp:coreProperties>
</file>