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0C6159A-B125-4D13-86DF-309EFC3DA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266A7B90-D43C-4971-AD0F-D524595E5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079F59D-110C-40E0-B19C-A0C5FF8D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34E5522-7863-41A2-9DAC-4397FB2DC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20D9C491-944C-4908-9365-E0B35D14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577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CEEC48A-96E4-48C5-A5F7-FDAB9A9F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E9F18764-A5D8-4294-A6E3-849E98FB8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879049D9-236D-4DFB-BA89-DEDDA76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01C7147-8210-4C70-B72E-CFF1131C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CF3126E0-5153-4CED-813C-ABB5423D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596E4E09-FB5C-4973-97BD-E08C0E7CA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586FA57B-18AE-462A-9F60-2D9E1B34E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1A19A72C-2887-4239-9143-91F531F5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939F0A9-FF91-404A-AFBF-2D7200A3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4EE391A-530E-428F-9CEE-C1B5465B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75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2035496-5C07-4748-AE51-06F7E820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57E450E-9984-4A29-929D-60CA1393A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1DAE6C-805F-4210-AE5D-4F39B293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059D170-861F-4505-9EFD-A428FA6E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926D0D2-3056-4B9C-B72B-57209C15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3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C022AB6-4E0F-4444-8F23-D31675E68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B038B80-6F5C-4D26-B19A-81084D170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926A290-5DD6-4FF3-B6FD-FDA5EA95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EDCF996-08EF-4D65-BFBA-FD29A0E5B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28A665A3-76E9-48BC-98D8-AA500189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23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FD83FB-66ED-43B5-82E8-7079246C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DA72F69-5EF6-42C9-BB9C-08848A47A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41AA9211-6A0D-4765-AFF0-BE15A3392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68BC207-486C-4E96-8AE8-99D40ECF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4164357D-CFCD-4DFB-81DD-9CB60E742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C8E9E539-B098-49A1-BBB7-31571D7F1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81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4AEC626-345E-4A10-92DE-1107844C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E527A7D-4E81-43EB-86B4-F09ECD910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824578BF-CFE4-4F6E-AEFE-0122809FD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8A46C53B-160C-46DD-B189-91DC7E89B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CEEC03EB-327D-4501-955E-178020FBF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13C5A3CC-49AD-423A-B02F-BE706596A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45472D6B-B3D3-402D-AC45-0C2D6F843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ED0C1057-3342-4261-BAC1-3AC3D93E4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77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88C5EA2-F759-4A68-8508-A2FDC03D3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CB619C7-E87B-4110-9770-B4EC2108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E2B18A5-57FD-46D3-BF74-71553952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D80913BC-5BE6-4A29-B78D-ABC3EC80E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14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4FA71597-1D3D-4B42-B4A2-565C8D86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EF2B1679-39F8-4828-B261-A9BBF254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54494E30-07DD-4ECB-884F-F39F6FF34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86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B99D59C-B77F-4A50-8468-FF5B32E2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0418423-CBD3-4FCC-8E08-F39190BC5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BBEDB33C-350A-4F32-ABB4-E2DEDD341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BF957E9C-95BE-4F17-817E-F4DD56E6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D1C8E936-AB18-4228-A60D-295F665A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9742A758-0FEB-4DFB-92CE-A960D3F6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16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54F214F-42C4-42C2-80F8-5C19C604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DF5035DD-7BE9-456E-AD75-0EC5C54956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7156588B-3754-4489-B13B-DC4A79F69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CA35E98-1887-441D-9842-1D7D5A1BF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F47B29D0-C9A5-4CA6-B385-7DB93364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77F1FAC7-BA4A-426D-8D25-1CE27146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59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4E42C9E7-1B60-4BF2-BBED-3501D6DF0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CFBFF745-B707-4D33-B7EE-C40CFE1DD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861A65DC-8F68-4D96-9F34-E50481A0C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6C80517-C6ED-41BB-84FD-269C55AE4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5329903-3C97-4B6E-99A9-CB8775410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0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190BF805-AD96-4087-8F54-9214A16C4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445198"/>
              </p:ext>
            </p:extLst>
          </p:nvPr>
        </p:nvGraphicFramePr>
        <p:xfrm>
          <a:off x="154548" y="193182"/>
          <a:ext cx="11912955" cy="6516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2591">
                  <a:extLst>
                    <a:ext uri="{9D8B030D-6E8A-4147-A177-3AD203B41FA5}">
                      <a16:colId xmlns="" xmlns:a16="http://schemas.microsoft.com/office/drawing/2014/main" val="2489248213"/>
                    </a:ext>
                  </a:extLst>
                </a:gridCol>
                <a:gridCol w="2382591">
                  <a:extLst>
                    <a:ext uri="{9D8B030D-6E8A-4147-A177-3AD203B41FA5}">
                      <a16:colId xmlns="" xmlns:a16="http://schemas.microsoft.com/office/drawing/2014/main" val="3687609066"/>
                    </a:ext>
                  </a:extLst>
                </a:gridCol>
                <a:gridCol w="2382591">
                  <a:extLst>
                    <a:ext uri="{9D8B030D-6E8A-4147-A177-3AD203B41FA5}">
                      <a16:colId xmlns="" xmlns:a16="http://schemas.microsoft.com/office/drawing/2014/main" val="842899168"/>
                    </a:ext>
                  </a:extLst>
                </a:gridCol>
                <a:gridCol w="2382591">
                  <a:extLst>
                    <a:ext uri="{9D8B030D-6E8A-4147-A177-3AD203B41FA5}">
                      <a16:colId xmlns="" xmlns:a16="http://schemas.microsoft.com/office/drawing/2014/main" val="3963796460"/>
                    </a:ext>
                  </a:extLst>
                </a:gridCol>
                <a:gridCol w="2382591">
                  <a:extLst>
                    <a:ext uri="{9D8B030D-6E8A-4147-A177-3AD203B41FA5}">
                      <a16:colId xmlns="" xmlns:a16="http://schemas.microsoft.com/office/drawing/2014/main" val="2627409066"/>
                    </a:ext>
                  </a:extLst>
                </a:gridCol>
              </a:tblGrid>
              <a:tr h="499132">
                <a:tc gridSpan="5"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Perspectivas Teóricas sobre la socialización y el desarrollo social de los niños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91592744"/>
                  </a:ext>
                </a:extLst>
              </a:tr>
              <a:tr h="616574">
                <a:tc>
                  <a:txBody>
                    <a:bodyPr/>
                    <a:lstStyle/>
                    <a:p>
                      <a:r>
                        <a:rPr lang="es-MX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cognitivo. 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 cultural.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Teoría del aprendizaje significativo.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Teoría del desarrollo </a:t>
                      </a: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psicosocial.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60486041"/>
                  </a:ext>
                </a:extLst>
              </a:tr>
              <a:tr h="1678121">
                <a:tc>
                  <a:txBody>
                    <a:bodyPr/>
                    <a:lstStyle/>
                    <a:p>
                      <a:r>
                        <a:rPr lang="es-MX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Planteamiento Central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Explica el proceso de desarrollo, referido  principalmente a la formación de conocimientos. </a:t>
                      </a:r>
                    </a:p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socialización afecta el proceso de aprendizaje en un individuo. 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conocimiento se da a través de los saberes previos (andamiaje). 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Afirma que el desarrollo psicosocial tiene lugar a lo largo de toda la vida y no únicamente en la primera parte. 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27399638"/>
                  </a:ext>
                </a:extLst>
              </a:tr>
              <a:tr h="3106310">
                <a:tc>
                  <a:txBody>
                    <a:bodyPr/>
                    <a:lstStyle/>
                    <a:p>
                      <a:r>
                        <a:rPr lang="es-MX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Concepción del sujeto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Procesador activos de información. El niño esta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implicado en una tarea de dar significado al mundo que le rodea. 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Teoría evolutiva:  </a:t>
                      </a:r>
                    </a:p>
                    <a:p>
                      <a:pPr algn="just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socio cognitiva de la primera infancia.</a:t>
                      </a:r>
                    </a:p>
                    <a:p>
                      <a:pPr algn="just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Aparición del lenguaje y comunicación.</a:t>
                      </a:r>
                    </a:p>
                    <a:p>
                      <a:pPr algn="just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Construcción del lenguaje escrito y otros aspectos.</a:t>
                      </a:r>
                    </a:p>
                    <a:p>
                      <a:pPr algn="just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Señala que un comportamiento solo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puede ser entendido si se estudian sus fases. </a:t>
                      </a:r>
                      <a:endParaRPr lang="es-MX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Estructuras innatos que se organizan y equilibran enfrentando estímulos que lo obligan a aprender. 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Pone énfasis en el yo, como elemento esencial y organizador de la vida de la persona. El desarrollo del ser humano tiene una base fundamental en un yo que se relaciona con otros seres humanos.</a:t>
                      </a:r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9307992"/>
                  </a:ext>
                </a:extLst>
              </a:tr>
              <a:tr h="616574">
                <a:tc>
                  <a:txBody>
                    <a:bodyPr/>
                    <a:lstStyle/>
                    <a:p>
                      <a:r>
                        <a:rPr lang="es-MX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Representante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Jean Piaget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Lev Vygotski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David Ausubel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Erik Erikson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0967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6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406211"/>
              </p:ext>
            </p:extLst>
          </p:nvPr>
        </p:nvGraphicFramePr>
        <p:xfrm>
          <a:off x="270458" y="91437"/>
          <a:ext cx="11719772" cy="65540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43954"/>
                <a:gridCol w="2343954"/>
                <a:gridCol w="2343954"/>
                <a:gridCol w="2457998"/>
                <a:gridCol w="2229912"/>
              </a:tblGrid>
              <a:tr h="377964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que condicionan la socialización y el desarrollo social</a:t>
                      </a:r>
                    </a:p>
                    <a:p>
                      <a:pPr algn="just"/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Hay 3 etapas básicas:</a:t>
                      </a:r>
                    </a:p>
                    <a:p>
                      <a:pPr marL="285750" indent="-285750" algn="just">
                        <a:buFont typeface="Symbol" panose="05050102010706020507" pitchFamily="18" charset="2"/>
                        <a:buChar char=""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Egocentrismo inicial: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solo le importa lo propio.</a:t>
                      </a:r>
                    </a:p>
                    <a:p>
                      <a:pPr marL="285750" indent="-285750" algn="just">
                        <a:buFont typeface="Symbol" panose="05050102010706020507" pitchFamily="18" charset="2"/>
                        <a:buChar char=""/>
                      </a:pP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Imitación y adaptación a los adultos: inician realmente las relaciones sociales.</a:t>
                      </a:r>
                    </a:p>
                    <a:p>
                      <a:pPr marL="285750" indent="-285750" algn="just">
                        <a:buFont typeface="Symbol" panose="05050102010706020507" pitchFamily="18" charset="2"/>
                        <a:buChar char=""/>
                      </a:pP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Cooperación: nueva forma de relación social, con compañeros de la misma edad.</a:t>
                      </a:r>
                      <a:endParaRPr lang="es-MX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es-MX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dan dentro de situaciones didácticas (cuidador- infante) y en contextos de educación informal. El desarrollo cultural del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niño ocurre primero a nivel social. </a:t>
                      </a:r>
                      <a:endParaRPr lang="es-MX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es-MX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 Ausubel no existe aprendizaje si no se tiene en cuanta a la estructura cognitiva a la par de a actitud afectiva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motivacional del educando. 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Erick propone un ciclo vital en el que suceden 8 etapas, su forma de ser y sus raíces en la genética. </a:t>
                      </a:r>
                    </a:p>
                    <a:p>
                      <a:pPr algn="just"/>
                      <a:endParaRPr lang="es-MX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5015">
                <a:tc>
                  <a:txBody>
                    <a:bodyPr/>
                    <a:lstStyle/>
                    <a:p>
                      <a:pPr algn="just"/>
                      <a:r>
                        <a:rPr lang="es-MX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Semejanzas </a:t>
                      </a:r>
                      <a:endParaRPr lang="es-MX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teoría de Jean Piaget y Erik Erikson se basan en etapas.</a:t>
                      </a:r>
                    </a:p>
                    <a:p>
                      <a:pPr algn="just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Todas las teorías se basan en el desarrollo y aprendizaje de niño. </a:t>
                      </a:r>
                    </a:p>
                    <a:p>
                      <a:pPr algn="just"/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403">
                <a:tc>
                  <a:txBody>
                    <a:bodyPr/>
                    <a:lstStyle/>
                    <a:p>
                      <a:pPr algn="just"/>
                      <a:r>
                        <a:rPr lang="es-MX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Diferencias </a:t>
                      </a:r>
                      <a:endParaRPr lang="es-MX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/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teoría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sociocultural  de Vygotsky se basa en la socialización del niño.</a:t>
                      </a:r>
                    </a:p>
                    <a:p>
                      <a:pPr algn="just"/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teoría del desarrollo cognitivo de Piaget se basa en que el niño tiene que darle un significado al mundo que lo rodea. </a:t>
                      </a:r>
                    </a:p>
                    <a:p>
                      <a:pPr algn="just"/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teoría del aprendizaje significativo de </a:t>
                      </a:r>
                      <a:r>
                        <a:rPr lang="es-MX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ausubel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 basa en estímulos que obligan a aprender al niño.</a:t>
                      </a:r>
                    </a:p>
                    <a:p>
                      <a:pPr algn="just"/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teoría del desarrollo psicosocial  de Erikson se basa en la </a:t>
                      </a:r>
                      <a:r>
                        <a:rPr lang="es-MX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interpretacion</a:t>
                      </a:r>
                      <a:r>
                        <a:rPr lang="es-MX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las fases psicosexuales. </a:t>
                      </a:r>
                    </a:p>
                    <a:p>
                      <a:pPr algn="just"/>
                      <a:endParaRPr lang="es-MX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271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6A755A8E-ACD5-4AE8-807D-61C752326A9C}"/>
              </a:ext>
            </a:extLst>
          </p:cNvPr>
          <p:cNvSpPr/>
          <p:nvPr/>
        </p:nvSpPr>
        <p:spPr>
          <a:xfrm>
            <a:off x="403274" y="348823"/>
            <a:ext cx="11568332" cy="4372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 Básica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Delval, J. (2008). El mundo social: las relaciones con otros.. El conocimiento del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mundo social, en el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desarrollo humano. Primera Edición. Siglo XXI de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España Editores. España. pp.407- 437; 458-474.</a:t>
            </a:r>
          </a:p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endParaRPr lang="es-MX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Coll, C., Palacios, J., y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Marchessi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A. (1997). Educación y desarrollo: la teoría de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Vigotsky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y la zona de desarrollo próximo. Escenarios educativos y actividad: una propuesta integradora para el estudio y diseño del contexto escolar. en Desarrollo psicológico y educación, II. Psicología de la Educación. Editorial Alianza. España. pp. 93-120, 225-247.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ERIICSON, E.H., Infancia y sociedad, </a:t>
            </a:r>
            <a:r>
              <a:rPr lang="es-MX" dirty="0" err="1"/>
              <a:t>Hormé</a:t>
            </a:r>
            <a:r>
              <a:rPr lang="es-MX" dirty="0"/>
              <a:t>, Buenos Aires, 1970.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86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563</Words>
  <Application>Microsoft Office PowerPoint</Application>
  <PresentationFormat>Panorámica</PresentationFormat>
  <Paragraphs>47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julio</cp:lastModifiedBy>
  <cp:revision>13</cp:revision>
  <dcterms:created xsi:type="dcterms:W3CDTF">2019-09-06T03:31:56Z</dcterms:created>
  <dcterms:modified xsi:type="dcterms:W3CDTF">2019-09-10T01:26:54Z</dcterms:modified>
</cp:coreProperties>
</file>