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8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21274" y="79083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21" y="3781169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32601" y="9489988"/>
            <a:ext cx="5980671" cy="270201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57225" y="3200400"/>
            <a:ext cx="6174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friends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81575" y="3219450"/>
            <a:ext cx="404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last</a:t>
            </a:r>
            <a:endParaRPr lang="es-MX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524250" y="3028950"/>
            <a:ext cx="660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teacher</a:t>
            </a:r>
            <a:endParaRPr lang="es-MX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705100" y="3200400"/>
            <a:ext cx="66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student</a:t>
            </a:r>
            <a:endParaRPr lang="es-MX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28625" y="5505449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771775" y="4791075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762250" y="59245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1943100" y="7419975"/>
            <a:ext cx="819150" cy="161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V="1">
            <a:off x="1866900" y="7419975"/>
            <a:ext cx="838200" cy="2854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533400" y="8515350"/>
            <a:ext cx="179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Its nice to meet you sarah</a:t>
            </a:r>
          </a:p>
          <a:p>
            <a:r>
              <a:rPr lang="es-MX" sz="1200" dirty="0" smtClean="0"/>
              <a:t>Nice to meet you too</a:t>
            </a:r>
          </a:p>
          <a:p>
            <a:r>
              <a:rPr lang="es-MX" sz="1200" dirty="0" smtClean="0"/>
              <a:t>Are you student here?</a:t>
            </a:r>
          </a:p>
          <a:p>
            <a:r>
              <a:rPr lang="es-MX" sz="1200" dirty="0" smtClean="0"/>
              <a:t>Yes, i am</a:t>
            </a:r>
            <a:endParaRPr lang="es-MX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990600" y="10372725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/>
              <a:t>a</a:t>
            </a:r>
            <a:r>
              <a:rPr lang="es-MX" sz="1200" dirty="0" smtClean="0"/>
              <a:t>m </a:t>
            </a:r>
            <a:r>
              <a:rPr lang="es-MX" sz="1200" dirty="0" err="1" smtClean="0"/>
              <a:t>not</a:t>
            </a:r>
            <a:endParaRPr lang="es-MX" sz="12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329854" y="1056322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2301279" y="1036320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914400" y="10563225"/>
            <a:ext cx="381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am</a:t>
            </a:r>
            <a:endParaRPr lang="es-MX" sz="12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933450" y="10915650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411351" y="1107834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086686" y="11250573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981075" y="11403747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1233346" y="1157287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990600" y="11725275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1306293" y="10678299"/>
            <a:ext cx="2808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is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542925" y="2819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2276475" y="2819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666750" y="515302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d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628650" y="5410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619125" y="56673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b</a:t>
            </a:r>
            <a:endParaRPr lang="es-MX" dirty="0"/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1047750" y="7105650"/>
            <a:ext cx="49530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923924" y="6943725"/>
            <a:ext cx="619126" cy="333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923924" y="7105650"/>
            <a:ext cx="619126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23875" y="91821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33400" y="99441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42925" y="1050323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533400" y="110966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33400" y="116871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*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1" y="9524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686300" y="4038600"/>
            <a:ext cx="1672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Her</a:t>
            </a:r>
            <a:r>
              <a:rPr lang="es-MX" sz="1200" dirty="0" smtClean="0"/>
              <a:t> </a:t>
            </a:r>
            <a:r>
              <a:rPr lang="es-MX" sz="1200" dirty="0" err="1" smtClean="0"/>
              <a:t>last</a:t>
            </a:r>
            <a:r>
              <a:rPr lang="es-MX" sz="1200" dirty="0" smtClean="0"/>
              <a:t> </a:t>
            </a:r>
            <a:r>
              <a:rPr lang="es-MX" sz="1200" dirty="0" err="1" smtClean="0"/>
              <a:t>name</a:t>
            </a:r>
            <a:r>
              <a:rPr lang="es-MX" sz="1200" dirty="0" smtClean="0"/>
              <a:t> </a:t>
            </a:r>
            <a:r>
              <a:rPr lang="es-MX" sz="1200" dirty="0" err="1" smtClean="0"/>
              <a:t>is</a:t>
            </a:r>
            <a:r>
              <a:rPr lang="es-MX" sz="1200" dirty="0" smtClean="0"/>
              <a:t> Smith</a:t>
            </a:r>
          </a:p>
          <a:p>
            <a:endParaRPr lang="es-MX" sz="1200" dirty="0"/>
          </a:p>
          <a:p>
            <a:r>
              <a:rPr lang="es-MX" sz="1200" dirty="0" err="1" smtClean="0"/>
              <a:t>Her</a:t>
            </a:r>
            <a:r>
              <a:rPr lang="es-MX" sz="1200" dirty="0" smtClean="0"/>
              <a:t> </a:t>
            </a:r>
            <a:r>
              <a:rPr lang="es-MX" sz="1200" dirty="0" err="1" smtClean="0"/>
              <a:t>room</a:t>
            </a:r>
            <a:r>
              <a:rPr lang="es-MX" sz="1200" dirty="0" smtClean="0"/>
              <a:t> </a:t>
            </a:r>
            <a:r>
              <a:rPr lang="es-MX" sz="1200" dirty="0" err="1" smtClean="0"/>
              <a:t>is</a:t>
            </a:r>
            <a:r>
              <a:rPr lang="es-MX" sz="1200" dirty="0" smtClean="0"/>
              <a:t> 201</a:t>
            </a:r>
          </a:p>
          <a:p>
            <a:endParaRPr lang="es-MX" sz="1200" dirty="0"/>
          </a:p>
          <a:p>
            <a:r>
              <a:rPr lang="es-MX" sz="1200" dirty="0" err="1" smtClean="0"/>
              <a:t>Shes</a:t>
            </a:r>
            <a:r>
              <a:rPr lang="es-MX" sz="1200" dirty="0" smtClean="0"/>
              <a:t> </a:t>
            </a:r>
            <a:r>
              <a:rPr lang="es-MX" sz="1200" dirty="0" err="1" smtClean="0"/>
              <a:t>not</a:t>
            </a:r>
            <a:r>
              <a:rPr lang="es-MX" sz="1200" dirty="0" smtClean="0"/>
              <a:t> </a:t>
            </a:r>
            <a:r>
              <a:rPr lang="es-MX" sz="1200" dirty="0" err="1" smtClean="0"/>
              <a:t>mollys</a:t>
            </a:r>
            <a:r>
              <a:rPr lang="es-MX" sz="1200" dirty="0" smtClean="0"/>
              <a:t> </a:t>
            </a:r>
            <a:r>
              <a:rPr lang="es-MX" sz="1200" dirty="0" err="1" smtClean="0"/>
              <a:t>teacher</a:t>
            </a:r>
            <a:endParaRPr lang="es-MX" sz="1200" dirty="0" smtClean="0"/>
          </a:p>
          <a:p>
            <a:endParaRPr lang="es-MX" sz="1200" dirty="0" smtClean="0"/>
          </a:p>
          <a:p>
            <a:endParaRPr lang="es-MX" sz="1200" dirty="0"/>
          </a:p>
          <a:p>
            <a:endParaRPr lang="es-MX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219450" y="4057650"/>
            <a:ext cx="1695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She</a:t>
            </a:r>
            <a:r>
              <a:rPr lang="es-MX" sz="1200" dirty="0" smtClean="0"/>
              <a:t> </a:t>
            </a:r>
            <a:r>
              <a:rPr lang="es-MX" sz="1200" dirty="0" err="1" smtClean="0"/>
              <a:t>peters</a:t>
            </a:r>
            <a:r>
              <a:rPr lang="es-MX" sz="1200" dirty="0" smtClean="0"/>
              <a:t> </a:t>
            </a:r>
            <a:r>
              <a:rPr lang="es-MX" sz="1200" dirty="0" err="1" smtClean="0"/>
              <a:t>teacher</a:t>
            </a:r>
            <a:endParaRPr lang="es-MX" sz="1200" dirty="0" smtClean="0"/>
          </a:p>
          <a:p>
            <a:endParaRPr lang="es-MX" sz="1200" dirty="0"/>
          </a:p>
          <a:p>
            <a:r>
              <a:rPr lang="es-MX" sz="1200" dirty="0" err="1" smtClean="0"/>
              <a:t>Her</a:t>
            </a:r>
            <a:r>
              <a:rPr lang="es-MX" sz="1200" dirty="0" smtClean="0"/>
              <a:t> </a:t>
            </a:r>
            <a:r>
              <a:rPr lang="es-MX" sz="1200" dirty="0" err="1" smtClean="0"/>
              <a:t>last</a:t>
            </a:r>
            <a:r>
              <a:rPr lang="es-MX" sz="1200" dirty="0" smtClean="0"/>
              <a:t> </a:t>
            </a:r>
            <a:r>
              <a:rPr lang="es-MX" sz="1200" dirty="0" err="1" smtClean="0"/>
              <a:t>name</a:t>
            </a:r>
            <a:r>
              <a:rPr lang="es-MX" sz="1200" dirty="0" smtClean="0"/>
              <a:t> </a:t>
            </a:r>
            <a:r>
              <a:rPr lang="es-MX" sz="1200" dirty="0" err="1" smtClean="0"/>
              <a:t>is</a:t>
            </a:r>
            <a:r>
              <a:rPr lang="es-MX" sz="1200" dirty="0" smtClean="0"/>
              <a:t> Taylor</a:t>
            </a:r>
          </a:p>
          <a:p>
            <a:endParaRPr lang="es-MX" sz="1200" dirty="0" smtClean="0"/>
          </a:p>
          <a:p>
            <a:r>
              <a:rPr lang="es-MX" sz="1200" dirty="0" err="1" smtClean="0"/>
              <a:t>Shes</a:t>
            </a:r>
            <a:r>
              <a:rPr lang="es-MX" sz="1200" dirty="0" smtClean="0"/>
              <a:t> </a:t>
            </a:r>
            <a:r>
              <a:rPr lang="es-MX" sz="1200" dirty="0" err="1" smtClean="0"/>
              <a:t>the</a:t>
            </a:r>
            <a:r>
              <a:rPr lang="es-MX" sz="1200" dirty="0" smtClean="0"/>
              <a:t> </a:t>
            </a:r>
            <a:r>
              <a:rPr lang="es-MX" sz="1200" dirty="0" err="1" smtClean="0"/>
              <a:t>teacher</a:t>
            </a:r>
            <a:r>
              <a:rPr lang="es-MX" sz="1200" dirty="0" smtClean="0"/>
              <a:t> in </a:t>
            </a:r>
            <a:r>
              <a:rPr lang="es-MX" sz="1200" dirty="0" err="1" smtClean="0"/>
              <a:t>room</a:t>
            </a:r>
            <a:r>
              <a:rPr lang="es-MX" sz="1200" dirty="0" smtClean="0"/>
              <a:t> 203</a:t>
            </a:r>
            <a:endParaRPr lang="es-MX" sz="1200" dirty="0"/>
          </a:p>
          <a:p>
            <a:endParaRPr lang="es-MX" sz="1200" dirty="0"/>
          </a:p>
          <a:p>
            <a:endParaRPr lang="es-MX" sz="1200" dirty="0" smtClean="0"/>
          </a:p>
          <a:p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19250" y="4086999"/>
            <a:ext cx="1695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His</a:t>
            </a:r>
            <a:r>
              <a:rPr lang="es-MX" sz="1200" dirty="0" smtClean="0"/>
              <a:t> </a:t>
            </a:r>
            <a:r>
              <a:rPr lang="es-MX" sz="1200" dirty="0" err="1" smtClean="0"/>
              <a:t>teacher</a:t>
            </a:r>
            <a:r>
              <a:rPr lang="es-MX" sz="1200" dirty="0" smtClean="0"/>
              <a:t> </a:t>
            </a:r>
            <a:r>
              <a:rPr lang="es-MX" sz="1200" dirty="0" err="1" smtClean="0"/>
              <a:t>is</a:t>
            </a:r>
            <a:r>
              <a:rPr lang="es-MX" sz="1200" dirty="0"/>
              <a:t> </a:t>
            </a:r>
            <a:r>
              <a:rPr lang="es-MX" sz="1200" dirty="0" smtClean="0"/>
              <a:t>Miss Taylor</a:t>
            </a:r>
          </a:p>
          <a:p>
            <a:r>
              <a:rPr lang="es-MX" sz="1200" dirty="0" err="1" smtClean="0"/>
              <a:t>His</a:t>
            </a:r>
            <a:r>
              <a:rPr lang="es-MX" sz="1200" dirty="0" smtClean="0"/>
              <a:t> </a:t>
            </a:r>
            <a:r>
              <a:rPr lang="es-MX" sz="1200" dirty="0" err="1" smtClean="0"/>
              <a:t>class</a:t>
            </a:r>
            <a:r>
              <a:rPr lang="es-MX" sz="1200" dirty="0" smtClean="0"/>
              <a:t> </a:t>
            </a:r>
            <a:r>
              <a:rPr lang="es-MX" sz="1200" dirty="0" err="1" smtClean="0"/>
              <a:t>is</a:t>
            </a:r>
            <a:r>
              <a:rPr lang="es-MX" sz="1200" dirty="0" smtClean="0"/>
              <a:t> </a:t>
            </a:r>
            <a:r>
              <a:rPr lang="es-MX" sz="1200" dirty="0" err="1" smtClean="0"/>
              <a:t>not</a:t>
            </a:r>
            <a:r>
              <a:rPr lang="es-MX" sz="1200" dirty="0" smtClean="0"/>
              <a:t> in </a:t>
            </a:r>
            <a:r>
              <a:rPr lang="es-MX" sz="1200" dirty="0" err="1" smtClean="0"/>
              <a:t>Room</a:t>
            </a:r>
            <a:r>
              <a:rPr lang="es-MX" sz="1200" dirty="0" smtClean="0"/>
              <a:t> 201</a:t>
            </a:r>
          </a:p>
          <a:p>
            <a:endParaRPr lang="es-MX" sz="1200" dirty="0"/>
          </a:p>
          <a:p>
            <a:r>
              <a:rPr lang="es-MX" sz="1200" dirty="0" err="1" smtClean="0"/>
              <a:t>Hes</a:t>
            </a:r>
            <a:r>
              <a:rPr lang="es-MX" sz="1200" dirty="0" smtClean="0"/>
              <a:t> </a:t>
            </a:r>
            <a:r>
              <a:rPr lang="es-MX" sz="1200" dirty="0" err="1" smtClean="0"/>
              <a:t>mollys</a:t>
            </a:r>
            <a:r>
              <a:rPr lang="es-MX" sz="1200" dirty="0" smtClean="0"/>
              <a:t> </a:t>
            </a:r>
            <a:r>
              <a:rPr lang="es-MX" sz="1200" dirty="0" err="1" smtClean="0"/>
              <a:t>classmate</a:t>
            </a:r>
            <a:endParaRPr lang="es-MX" sz="1200" dirty="0" smtClean="0"/>
          </a:p>
          <a:p>
            <a:endParaRPr lang="es-MX" sz="1200" dirty="0" smtClean="0"/>
          </a:p>
          <a:p>
            <a:endParaRPr lang="es-MX" sz="1200" dirty="0"/>
          </a:p>
          <a:p>
            <a:endParaRPr lang="es-MX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-19050" y="4371975"/>
            <a:ext cx="1777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err="1" smtClean="0"/>
              <a:t>Her</a:t>
            </a:r>
            <a:r>
              <a:rPr lang="es-MX" sz="1200" dirty="0" smtClean="0"/>
              <a:t> </a:t>
            </a:r>
            <a:r>
              <a:rPr lang="es-MX" sz="1200" dirty="0" err="1" smtClean="0"/>
              <a:t>teacher</a:t>
            </a:r>
            <a:r>
              <a:rPr lang="es-MX" sz="1200" dirty="0" smtClean="0"/>
              <a:t> </a:t>
            </a:r>
            <a:r>
              <a:rPr lang="es-MX" sz="1200" dirty="0" err="1" smtClean="0"/>
              <a:t>is</a:t>
            </a:r>
            <a:r>
              <a:rPr lang="es-MX" sz="1200" dirty="0" smtClean="0"/>
              <a:t> miss Taylor</a:t>
            </a:r>
          </a:p>
          <a:p>
            <a:endParaRPr lang="es-MX" sz="1200" dirty="0"/>
          </a:p>
          <a:p>
            <a:r>
              <a:rPr lang="es-MX" sz="1200" dirty="0" err="1" smtClean="0"/>
              <a:t>Shes</a:t>
            </a:r>
            <a:r>
              <a:rPr lang="es-MX" sz="1200" dirty="0" smtClean="0"/>
              <a:t> </a:t>
            </a:r>
            <a:r>
              <a:rPr lang="es-MX" sz="1200" dirty="0" err="1" smtClean="0"/>
              <a:t>peters</a:t>
            </a:r>
            <a:r>
              <a:rPr lang="es-MX" sz="1200" dirty="0" smtClean="0"/>
              <a:t> </a:t>
            </a:r>
            <a:r>
              <a:rPr lang="es-MX" sz="1200" dirty="0" err="1" smtClean="0"/>
              <a:t>classmate</a:t>
            </a:r>
            <a:endParaRPr lang="es-MX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09650" y="7372350"/>
            <a:ext cx="300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hi</a:t>
            </a:r>
            <a:endParaRPr lang="es-MX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47750" y="7610475"/>
            <a:ext cx="46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my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323975" y="7934325"/>
            <a:ext cx="60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your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009650" y="8191500"/>
            <a:ext cx="74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i’m</a:t>
            </a:r>
            <a:endParaRPr lang="es-MX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486025" y="824865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friends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752600" y="8523506"/>
            <a:ext cx="49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call</a:t>
            </a:r>
            <a:endParaRPr lang="es-MX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158099" y="8896350"/>
            <a:ext cx="688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Meet</a:t>
            </a:r>
            <a:endParaRPr lang="es-MX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259056" y="9172575"/>
            <a:ext cx="503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too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362075" y="9486900"/>
            <a:ext cx="9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student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114425" y="9763125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yes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571579" y="981075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class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1933950" y="10106025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miss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733550" y="10429875"/>
            <a:ext cx="66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She’s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052557" y="10725150"/>
            <a:ext cx="46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my</a:t>
            </a:r>
            <a:endParaRPr lang="es-MX" dirty="0"/>
          </a:p>
        </p:txBody>
      </p:sp>
      <p:sp>
        <p:nvSpPr>
          <p:cNvPr id="28" name="CuadroTexto 27"/>
          <p:cNvSpPr txBox="1"/>
          <p:nvPr/>
        </p:nvSpPr>
        <p:spPr>
          <a:xfrm>
            <a:off x="914400" y="11049000"/>
            <a:ext cx="67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great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137</Words>
  <Application>Microsoft Office PowerPoint</Application>
  <PresentationFormat>Panorámica</PresentationFormat>
  <Paragraphs>70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9</cp:revision>
  <dcterms:created xsi:type="dcterms:W3CDTF">2019-09-12T22:35:53Z</dcterms:created>
  <dcterms:modified xsi:type="dcterms:W3CDTF">2019-09-13T14:02:45Z</dcterms:modified>
</cp:coreProperties>
</file>