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06" d="100"/>
          <a:sy n="106" d="100"/>
        </p:scale>
        <p:origin x="1740" y="-40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622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351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623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58062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246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839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1141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0132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64402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881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300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36B2C-FFAD-4621-968E-B0824EEE14C2}" type="datetimeFigureOut">
              <a:rPr lang="es-MX" smtClean="0"/>
              <a:t>13/09/2019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D75C5-0841-4B3F-A52B-9E498CFB0F4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9038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187.160.244.18/sistema/entrada.asp?e=enep&amp;Maq=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E4AD72D-6AEF-4236-80A1-DA3DB7034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3" t="10474" r="38739" b="75425"/>
          <a:stretch/>
        </p:blipFill>
        <p:spPr>
          <a:xfrm>
            <a:off x="222422" y="172995"/>
            <a:ext cx="6450227" cy="54369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ED8BCF5-F8AA-4BF4-98D6-F9F312060D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86" t="32801" r="34775" b="21584"/>
          <a:stretch/>
        </p:blipFill>
        <p:spPr>
          <a:xfrm>
            <a:off x="321274" y="790831"/>
            <a:ext cx="6326661" cy="27926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3D2D211-119E-4870-9ADA-71864366A1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13017" r="33694" b="50592"/>
          <a:stretch/>
        </p:blipFill>
        <p:spPr>
          <a:xfrm>
            <a:off x="222421" y="3781169"/>
            <a:ext cx="6252519" cy="27184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362BF42-A59A-4A1D-9590-EAEDD3644C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26" t="21371" r="43784" b="28397"/>
          <a:stretch/>
        </p:blipFill>
        <p:spPr>
          <a:xfrm>
            <a:off x="299150" y="6558162"/>
            <a:ext cx="6178378" cy="284205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E60F8D-1B97-44ED-969A-2AB2C14354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315" t="34831" r="6306" b="17098"/>
          <a:stretch/>
        </p:blipFill>
        <p:spPr>
          <a:xfrm>
            <a:off x="299150" y="9377301"/>
            <a:ext cx="5980671" cy="2702011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707921" y="3165387"/>
            <a:ext cx="951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Friends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CuadroTexto 2"/>
          <p:cNvSpPr txBox="1"/>
          <p:nvPr/>
        </p:nvSpPr>
        <p:spPr>
          <a:xfrm>
            <a:off x="3412159" y="3011498"/>
            <a:ext cx="7414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teacher</a:t>
            </a:r>
            <a:endParaRPr lang="es-MX" sz="1400" dirty="0"/>
          </a:p>
        </p:txBody>
      </p:sp>
      <p:sp>
        <p:nvSpPr>
          <p:cNvPr id="9" name="CuadroTexto 8"/>
          <p:cNvSpPr txBox="1"/>
          <p:nvPr/>
        </p:nvSpPr>
        <p:spPr>
          <a:xfrm>
            <a:off x="2514500" y="3196393"/>
            <a:ext cx="1268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Student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0" name="CuadroTexto 9"/>
          <p:cNvSpPr txBox="1"/>
          <p:nvPr/>
        </p:nvSpPr>
        <p:spPr>
          <a:xfrm>
            <a:off x="4933335" y="3165386"/>
            <a:ext cx="774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Last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Estrella de 5 puntas 10"/>
          <p:cNvSpPr/>
          <p:nvPr/>
        </p:nvSpPr>
        <p:spPr>
          <a:xfrm>
            <a:off x="2890683" y="4881717"/>
            <a:ext cx="51620" cy="11798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 de 5 puntas 11"/>
          <p:cNvSpPr/>
          <p:nvPr/>
        </p:nvSpPr>
        <p:spPr>
          <a:xfrm>
            <a:off x="449826" y="5569439"/>
            <a:ext cx="176979" cy="1538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2831689" y="5971287"/>
            <a:ext cx="169607" cy="16960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5" name="Conector recto 14"/>
          <p:cNvCxnSpPr/>
          <p:nvPr/>
        </p:nvCxnSpPr>
        <p:spPr>
          <a:xfrm flipV="1">
            <a:off x="1825111" y="7414095"/>
            <a:ext cx="862781" cy="2433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>
            <a:off x="2105430" y="7390629"/>
            <a:ext cx="582462" cy="1115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538315" y="8846507"/>
            <a:ext cx="16223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Are </a:t>
            </a:r>
            <a:r>
              <a:rPr lang="es-MX" sz="1050" dirty="0" err="1" smtClean="0"/>
              <a:t>you</a:t>
            </a:r>
            <a:r>
              <a:rPr lang="es-MX" sz="1050" dirty="0" smtClean="0"/>
              <a:t> a </a:t>
            </a:r>
            <a:r>
              <a:rPr lang="es-MX" sz="1050" dirty="0" err="1" smtClean="0"/>
              <a:t>student</a:t>
            </a:r>
            <a:r>
              <a:rPr lang="es-MX" sz="1050" dirty="0" smtClean="0"/>
              <a:t> </a:t>
            </a:r>
            <a:r>
              <a:rPr lang="es-MX" sz="1050" dirty="0" err="1" smtClean="0"/>
              <a:t>here</a:t>
            </a:r>
            <a:r>
              <a:rPr lang="es-MX" sz="1050" dirty="0" smtClean="0"/>
              <a:t>?</a:t>
            </a:r>
            <a:endParaRPr lang="es-MX" sz="105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38315" y="8513376"/>
            <a:ext cx="18876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Its</a:t>
            </a:r>
            <a:r>
              <a:rPr lang="es-MX" sz="1050" dirty="0" smtClean="0"/>
              <a:t> </a:t>
            </a:r>
            <a:r>
              <a:rPr lang="es-MX" sz="1050" dirty="0" err="1" smtClean="0"/>
              <a:t>nice</a:t>
            </a:r>
            <a:r>
              <a:rPr lang="es-MX" sz="1050" dirty="0" smtClean="0"/>
              <a:t> to </a:t>
            </a:r>
            <a:r>
              <a:rPr lang="es-MX" sz="1050" dirty="0" err="1" smtClean="0"/>
              <a:t>meet</a:t>
            </a:r>
            <a:r>
              <a:rPr lang="es-MX" sz="1050" dirty="0" smtClean="0"/>
              <a:t> </a:t>
            </a:r>
            <a:r>
              <a:rPr lang="es-MX" sz="1050" dirty="0" err="1" smtClean="0"/>
              <a:t>you</a:t>
            </a:r>
            <a:r>
              <a:rPr lang="es-MX" sz="1050" dirty="0" smtClean="0"/>
              <a:t> </a:t>
            </a:r>
            <a:r>
              <a:rPr lang="es-MX" sz="1050" dirty="0" err="1" smtClean="0"/>
              <a:t>sara</a:t>
            </a:r>
            <a:r>
              <a:rPr lang="es-MX" sz="1050" dirty="0" smtClean="0"/>
              <a:t> </a:t>
            </a:r>
            <a:endParaRPr lang="es-MX" sz="1050" dirty="0"/>
          </a:p>
        </p:txBody>
      </p:sp>
      <p:sp>
        <p:nvSpPr>
          <p:cNvPr id="19" name="CuadroTexto 18"/>
          <p:cNvSpPr txBox="1"/>
          <p:nvPr/>
        </p:nvSpPr>
        <p:spPr>
          <a:xfrm>
            <a:off x="597307" y="8668551"/>
            <a:ext cx="165919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Nice</a:t>
            </a:r>
            <a:r>
              <a:rPr lang="es-MX" sz="1050" dirty="0" smtClean="0"/>
              <a:t> to </a:t>
            </a:r>
            <a:r>
              <a:rPr lang="es-MX" sz="1050" dirty="0" err="1" smtClean="0"/>
              <a:t>meet</a:t>
            </a:r>
            <a:r>
              <a:rPr lang="es-MX" sz="1050" dirty="0" smtClean="0"/>
              <a:t> </a:t>
            </a:r>
            <a:r>
              <a:rPr lang="es-MX" sz="1050" dirty="0" err="1" smtClean="0"/>
              <a:t>you</a:t>
            </a:r>
            <a:r>
              <a:rPr lang="es-MX" sz="1050" dirty="0" smtClean="0"/>
              <a:t>, </a:t>
            </a:r>
            <a:r>
              <a:rPr lang="es-MX" sz="1050" dirty="0" err="1" smtClean="0"/>
              <a:t>too</a:t>
            </a:r>
            <a:endParaRPr lang="es-MX" sz="105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707921" y="9048833"/>
            <a:ext cx="7005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smtClean="0"/>
              <a:t>Yes, i am </a:t>
            </a:r>
            <a:endParaRPr lang="es-MX" sz="105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88336" y="10251061"/>
            <a:ext cx="787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Am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4" name="CuadroTexto 23"/>
          <p:cNvSpPr txBox="1"/>
          <p:nvPr/>
        </p:nvSpPr>
        <p:spPr>
          <a:xfrm>
            <a:off x="862669" y="10367827"/>
            <a:ext cx="606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smtClean="0"/>
              <a:t>Am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160639" y="10510021"/>
            <a:ext cx="4453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r>
              <a:rPr lang="es-MX" sz="1200" dirty="0" smtClean="0"/>
              <a:t> </a:t>
            </a:r>
            <a:endParaRPr lang="es-MX" sz="1200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316849" y="10520245"/>
            <a:ext cx="6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7" name="CuadroTexto 26"/>
          <p:cNvSpPr txBox="1"/>
          <p:nvPr/>
        </p:nvSpPr>
        <p:spPr>
          <a:xfrm>
            <a:off x="1165960" y="11149479"/>
            <a:ext cx="3938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r>
              <a:rPr lang="es-MX" sz="1200" dirty="0" smtClean="0"/>
              <a:t> </a:t>
            </a:r>
            <a:endParaRPr lang="es-MX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1088336" y="11376005"/>
            <a:ext cx="46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953933" y="11556682"/>
            <a:ext cx="442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790989" y="10708744"/>
            <a:ext cx="623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Is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127156" y="10258635"/>
            <a:ext cx="5380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1557196" y="10861143"/>
            <a:ext cx="398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Is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58812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B835321-FA40-49D5-965C-5E015D597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55" t="15602" r="7388" b="22226"/>
          <a:stretch/>
        </p:blipFill>
        <p:spPr>
          <a:xfrm>
            <a:off x="395416" y="3534033"/>
            <a:ext cx="6030097" cy="4176574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920BCC3-9C9C-42A7-9C56-246F77EA23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31" t="55362" r="33694" b="17595"/>
          <a:stretch/>
        </p:blipFill>
        <p:spPr>
          <a:xfrm>
            <a:off x="345988" y="1383960"/>
            <a:ext cx="6252519" cy="217478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D17E94D-D4E5-47D2-8BA2-91B64CF9C84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594" t="14320" r="7387" b="12611"/>
          <a:stretch/>
        </p:blipFill>
        <p:spPr>
          <a:xfrm>
            <a:off x="345988" y="7760036"/>
            <a:ext cx="6104239" cy="4431964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5C30698-7F9C-4B7B-980D-87A5D44E3AFE}"/>
              </a:ext>
            </a:extLst>
          </p:cNvPr>
          <p:cNvSpPr txBox="1"/>
          <p:nvPr/>
        </p:nvSpPr>
        <p:spPr>
          <a:xfrm>
            <a:off x="222422" y="74141"/>
            <a:ext cx="57901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link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a video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unit</a:t>
            </a:r>
            <a:r>
              <a:rPr lang="es-MX" dirty="0"/>
              <a:t> 1</a:t>
            </a:r>
            <a:endParaRPr lang="es-MX" dirty="0">
              <a:hlinkClick r:id="rId5"/>
            </a:endParaRPr>
          </a:p>
          <a:p>
            <a:r>
              <a:rPr lang="es-MX" dirty="0">
                <a:hlinkClick r:id="rId5"/>
              </a:rPr>
              <a:t>http://187.160.244.18/sistema/entrada.asp?e=enep&amp;Maq=</a:t>
            </a:r>
            <a:endParaRPr lang="es-MX" dirty="0"/>
          </a:p>
          <a:p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video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answer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activities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/>
          <p:cNvSpPr txBox="1"/>
          <p:nvPr/>
        </p:nvSpPr>
        <p:spPr>
          <a:xfrm>
            <a:off x="619432" y="5167983"/>
            <a:ext cx="398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d</a:t>
            </a:r>
            <a:endParaRPr lang="es-MX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74738" y="5708819"/>
            <a:ext cx="287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b</a:t>
            </a:r>
            <a:endParaRPr lang="es-MX" sz="1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72547" y="5453790"/>
            <a:ext cx="339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/>
              <a:t>a</a:t>
            </a:r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1011760" y="7084997"/>
            <a:ext cx="564126" cy="353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trella de 5 puntas 10"/>
          <p:cNvSpPr/>
          <p:nvPr/>
        </p:nvSpPr>
        <p:spPr>
          <a:xfrm>
            <a:off x="619432" y="9234535"/>
            <a:ext cx="132006" cy="1267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Estrella de 5 puntas 11"/>
          <p:cNvSpPr/>
          <p:nvPr/>
        </p:nvSpPr>
        <p:spPr>
          <a:xfrm>
            <a:off x="571536" y="9976018"/>
            <a:ext cx="150113" cy="11769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Estrella de 5 puntas 12"/>
          <p:cNvSpPr/>
          <p:nvPr/>
        </p:nvSpPr>
        <p:spPr>
          <a:xfrm>
            <a:off x="619432" y="10592554"/>
            <a:ext cx="132006" cy="1252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Estrella de 5 puntas 13"/>
          <p:cNvSpPr/>
          <p:nvPr/>
        </p:nvSpPr>
        <p:spPr>
          <a:xfrm>
            <a:off x="646592" y="11144816"/>
            <a:ext cx="45719" cy="7181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Estrella de 5 puntas 14"/>
          <p:cNvSpPr/>
          <p:nvPr/>
        </p:nvSpPr>
        <p:spPr>
          <a:xfrm>
            <a:off x="646592" y="11830415"/>
            <a:ext cx="45719" cy="8148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Estrella de 5 puntas 15"/>
          <p:cNvSpPr/>
          <p:nvPr/>
        </p:nvSpPr>
        <p:spPr>
          <a:xfrm>
            <a:off x="599463" y="2840530"/>
            <a:ext cx="171943" cy="1575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Estrella de 5 puntas 16"/>
          <p:cNvSpPr/>
          <p:nvPr/>
        </p:nvSpPr>
        <p:spPr>
          <a:xfrm>
            <a:off x="2344848" y="2840530"/>
            <a:ext cx="208229" cy="157535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1011760" y="6898741"/>
            <a:ext cx="590703" cy="362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>
            <a:off x="932174" y="7117689"/>
            <a:ext cx="613554" cy="1976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357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EB9B0BF-C10B-446D-9791-AC4D9D5211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66" t="13039" r="43784" b="29916"/>
          <a:stretch/>
        </p:blipFill>
        <p:spPr>
          <a:xfrm>
            <a:off x="425741" y="-95298"/>
            <a:ext cx="6635579" cy="50662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691B0F6-0317-4F00-88AC-7E14F41108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668" t="21371" r="7027" b="20303"/>
          <a:stretch/>
        </p:blipFill>
        <p:spPr>
          <a:xfrm>
            <a:off x="222422" y="5208118"/>
            <a:ext cx="6635578" cy="64502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358836" y="4019739"/>
            <a:ext cx="13580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</a:t>
            </a:r>
            <a:r>
              <a:rPr lang="es-MX" sz="1100" dirty="0" smtClean="0"/>
              <a:t> s </a:t>
            </a:r>
            <a:r>
              <a:rPr lang="es-MX" sz="1100" dirty="0" err="1" smtClean="0"/>
              <a:t>peter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5" name="CuadroTexto 4"/>
          <p:cNvSpPr txBox="1"/>
          <p:nvPr/>
        </p:nvSpPr>
        <p:spPr>
          <a:xfrm>
            <a:off x="4716856" y="3975432"/>
            <a:ext cx="17473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She</a:t>
            </a:r>
            <a:r>
              <a:rPr lang="es-MX" sz="1100" dirty="0" smtClean="0"/>
              <a:t> s </a:t>
            </a:r>
            <a:r>
              <a:rPr lang="es-MX" sz="1100" dirty="0" err="1" smtClean="0"/>
              <a:t>not</a:t>
            </a:r>
            <a:r>
              <a:rPr lang="es-MX" sz="1100" dirty="0" smtClean="0"/>
              <a:t> </a:t>
            </a:r>
            <a:r>
              <a:rPr lang="es-MX" sz="1100" dirty="0" err="1" smtClean="0"/>
              <a:t>mollys</a:t>
            </a:r>
            <a:r>
              <a:rPr lang="es-MX" sz="1100" dirty="0" smtClean="0"/>
              <a:t> </a:t>
            </a:r>
            <a:r>
              <a:rPr lang="es-MX" sz="1100" dirty="0" err="1" smtClean="0"/>
              <a:t>teacher</a:t>
            </a:r>
            <a:r>
              <a:rPr lang="es-MX" sz="1100" dirty="0" smtClean="0"/>
              <a:t> </a:t>
            </a:r>
            <a:endParaRPr lang="es-MX" sz="1100" dirty="0"/>
          </a:p>
        </p:txBody>
      </p:sp>
      <p:sp>
        <p:nvSpPr>
          <p:cNvPr id="6" name="CuadroTexto 5"/>
          <p:cNvSpPr txBox="1"/>
          <p:nvPr/>
        </p:nvSpPr>
        <p:spPr>
          <a:xfrm>
            <a:off x="3358836" y="4325656"/>
            <a:ext cx="14847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/>
              <a:t>Shes</a:t>
            </a:r>
            <a:r>
              <a:rPr lang="es-MX" sz="800" dirty="0" smtClean="0"/>
              <a:t> </a:t>
            </a:r>
            <a:r>
              <a:rPr lang="es-MX" sz="800" dirty="0" err="1" smtClean="0"/>
              <a:t>the</a:t>
            </a:r>
            <a:r>
              <a:rPr lang="es-MX" sz="800" dirty="0" smtClean="0"/>
              <a:t> </a:t>
            </a:r>
            <a:r>
              <a:rPr lang="es-MX" sz="800" dirty="0" err="1" smtClean="0"/>
              <a:t>teacher</a:t>
            </a:r>
            <a:r>
              <a:rPr lang="es-MX" sz="800" dirty="0" smtClean="0"/>
              <a:t> in </a:t>
            </a:r>
            <a:r>
              <a:rPr lang="es-MX" sz="800" dirty="0" err="1" smtClean="0"/>
              <a:t>room</a:t>
            </a:r>
            <a:r>
              <a:rPr lang="es-MX" sz="800" dirty="0" smtClean="0"/>
              <a:t> 203</a:t>
            </a:r>
            <a:endParaRPr lang="es-MX" sz="800" dirty="0"/>
          </a:p>
        </p:txBody>
      </p:sp>
      <p:sp>
        <p:nvSpPr>
          <p:cNvPr id="7" name="CuadroTexto 6"/>
          <p:cNvSpPr txBox="1"/>
          <p:nvPr/>
        </p:nvSpPr>
        <p:spPr>
          <a:xfrm>
            <a:off x="290017" y="4506334"/>
            <a:ext cx="14123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800" dirty="0" err="1" smtClean="0"/>
              <a:t>Her</a:t>
            </a:r>
            <a:r>
              <a:rPr lang="es-MX" sz="800" dirty="0" smtClean="0"/>
              <a:t> </a:t>
            </a:r>
            <a:r>
              <a:rPr lang="es-MX" sz="800" dirty="0" err="1" smtClean="0"/>
              <a:t>teacher</a:t>
            </a:r>
            <a:r>
              <a:rPr lang="es-MX" sz="800" dirty="0" smtClean="0"/>
              <a:t> </a:t>
            </a:r>
            <a:r>
              <a:rPr lang="es-MX" sz="800" dirty="0" err="1" smtClean="0"/>
              <a:t>is</a:t>
            </a:r>
            <a:r>
              <a:rPr lang="es-MX" sz="800" dirty="0" smtClean="0"/>
              <a:t> miss Taylor </a:t>
            </a:r>
            <a:endParaRPr lang="es-MX" sz="8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790628" y="4027433"/>
            <a:ext cx="152067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dirty="0" err="1" smtClean="0"/>
              <a:t>Hes</a:t>
            </a:r>
            <a:r>
              <a:rPr lang="es-MX" sz="1050" dirty="0" smtClean="0"/>
              <a:t> </a:t>
            </a:r>
            <a:r>
              <a:rPr lang="es-MX" sz="1050" dirty="0" err="1" smtClean="0"/>
              <a:t>mollys</a:t>
            </a:r>
            <a:r>
              <a:rPr lang="es-MX" sz="1050" dirty="0" smtClean="0"/>
              <a:t> </a:t>
            </a:r>
            <a:r>
              <a:rPr lang="es-MX" sz="1050" dirty="0" err="1" smtClean="0"/>
              <a:t>classmate</a:t>
            </a:r>
            <a:r>
              <a:rPr lang="es-MX" sz="1050" dirty="0" smtClean="0"/>
              <a:t> </a:t>
            </a:r>
            <a:endParaRPr lang="es-MX" sz="1050" dirty="0"/>
          </a:p>
        </p:txBody>
      </p:sp>
      <p:sp>
        <p:nvSpPr>
          <p:cNvPr id="9" name="CuadroTexto 8"/>
          <p:cNvSpPr txBox="1"/>
          <p:nvPr/>
        </p:nvSpPr>
        <p:spPr>
          <a:xfrm>
            <a:off x="279907" y="4198526"/>
            <a:ext cx="16634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Shes</a:t>
            </a:r>
            <a:r>
              <a:rPr lang="es-MX" sz="1200" dirty="0" smtClean="0"/>
              <a:t> </a:t>
            </a:r>
            <a:r>
              <a:rPr lang="es-MX" sz="1200" dirty="0" err="1" smtClean="0"/>
              <a:t>peter</a:t>
            </a:r>
            <a:r>
              <a:rPr lang="es-MX" sz="1200" dirty="0" smtClean="0"/>
              <a:t> </a:t>
            </a:r>
            <a:r>
              <a:rPr lang="es-MX" sz="1200" dirty="0" err="1" smtClean="0"/>
              <a:t>classmate</a:t>
            </a:r>
            <a:r>
              <a:rPr lang="es-MX" sz="1200" dirty="0" smtClean="0"/>
              <a:t> </a:t>
            </a:r>
            <a:endParaRPr lang="es-MX" sz="1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716856" y="4192734"/>
            <a:ext cx="15934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Smith </a:t>
            </a:r>
            <a:endParaRPr lang="es-MX" sz="11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3356573" y="4506334"/>
            <a:ext cx="174731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Her</a:t>
            </a:r>
            <a:r>
              <a:rPr lang="es-MX" sz="1100" dirty="0" smtClean="0"/>
              <a:t> </a:t>
            </a:r>
            <a:r>
              <a:rPr lang="es-MX" sz="1100" dirty="0" err="1" smtClean="0"/>
              <a:t>last</a:t>
            </a:r>
            <a:r>
              <a:rPr lang="es-MX" sz="1100" dirty="0" smtClean="0"/>
              <a:t> </a:t>
            </a:r>
            <a:r>
              <a:rPr lang="es-MX" sz="1100" dirty="0" err="1" smtClean="0"/>
              <a:t>name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Taylor </a:t>
            </a:r>
            <a:endParaRPr lang="es-MX" sz="11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797342" y="4283502"/>
            <a:ext cx="19461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00" dirty="0" err="1" smtClean="0"/>
              <a:t>His</a:t>
            </a:r>
            <a:r>
              <a:rPr lang="es-MX" sz="1000" dirty="0" smtClean="0"/>
              <a:t> </a:t>
            </a:r>
            <a:r>
              <a:rPr lang="es-MX" sz="1000" dirty="0" err="1" smtClean="0"/>
              <a:t>teacher</a:t>
            </a:r>
            <a:r>
              <a:rPr lang="es-MX" sz="1000" dirty="0" smtClean="0"/>
              <a:t> </a:t>
            </a:r>
            <a:r>
              <a:rPr lang="es-MX" sz="1000" dirty="0" err="1" smtClean="0"/>
              <a:t>is</a:t>
            </a:r>
            <a:r>
              <a:rPr lang="es-MX" sz="1000" dirty="0" smtClean="0"/>
              <a:t> miss Taylor </a:t>
            </a:r>
            <a:endParaRPr lang="es-MX" sz="10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627285" y="4441072"/>
            <a:ext cx="204608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His</a:t>
            </a:r>
            <a:r>
              <a:rPr lang="es-MX" sz="1100" dirty="0" smtClean="0"/>
              <a:t> </a:t>
            </a:r>
            <a:r>
              <a:rPr lang="es-MX" sz="1100" dirty="0" err="1" smtClean="0"/>
              <a:t>class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r>
              <a:rPr lang="es-MX" sz="1100" dirty="0" smtClean="0"/>
              <a:t> </a:t>
            </a:r>
            <a:r>
              <a:rPr lang="es-MX" sz="1100" dirty="0" err="1" smtClean="0"/>
              <a:t>not</a:t>
            </a:r>
            <a:r>
              <a:rPr lang="es-MX" sz="1100" dirty="0" smtClean="0"/>
              <a:t> in </a:t>
            </a:r>
            <a:r>
              <a:rPr lang="es-MX" sz="1100" dirty="0" err="1" smtClean="0"/>
              <a:t>room</a:t>
            </a:r>
            <a:r>
              <a:rPr lang="es-MX" sz="1100" dirty="0" smtClean="0"/>
              <a:t> 201</a:t>
            </a:r>
            <a:endParaRPr lang="es-MX" sz="11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4949543" y="4477530"/>
            <a:ext cx="18967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Her</a:t>
            </a:r>
            <a:r>
              <a:rPr lang="es-MX" sz="1200" dirty="0" smtClean="0"/>
              <a:t> </a:t>
            </a:r>
            <a:r>
              <a:rPr lang="es-MX" sz="1200" dirty="0" err="1" smtClean="0"/>
              <a:t>room</a:t>
            </a:r>
            <a:r>
              <a:rPr lang="es-MX" sz="1200" dirty="0" smtClean="0"/>
              <a:t> </a:t>
            </a:r>
            <a:r>
              <a:rPr lang="es-MX" sz="1200" dirty="0" err="1" smtClean="0"/>
              <a:t>is</a:t>
            </a:r>
            <a:r>
              <a:rPr lang="es-MX" sz="1200" dirty="0" smtClean="0"/>
              <a:t> 201</a:t>
            </a:r>
            <a:endParaRPr lang="es-MX" sz="1200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33225" y="7613964"/>
            <a:ext cx="14395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100" dirty="0" err="1" smtClean="0"/>
              <a:t>My</a:t>
            </a:r>
            <a:r>
              <a:rPr lang="es-MX" sz="1100" dirty="0" smtClean="0"/>
              <a:t> </a:t>
            </a:r>
            <a:r>
              <a:rPr lang="es-MX" sz="1100" dirty="0" err="1" smtClean="0"/>
              <a:t>is</a:t>
            </a:r>
            <a:endParaRPr lang="es-MX" sz="11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1095775" y="7244632"/>
            <a:ext cx="606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Hi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8" name="CuadroTexto 17"/>
          <p:cNvSpPr txBox="1"/>
          <p:nvPr/>
        </p:nvSpPr>
        <p:spPr>
          <a:xfrm>
            <a:off x="1459274" y="7798630"/>
            <a:ext cx="733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Your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9" name="CuadroTexto 18"/>
          <p:cNvSpPr txBox="1"/>
          <p:nvPr/>
        </p:nvSpPr>
        <p:spPr>
          <a:xfrm>
            <a:off x="1225842" y="8226757"/>
            <a:ext cx="11429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I am </a:t>
            </a:r>
            <a:endParaRPr lang="es-MX" sz="12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2478387" y="8226756"/>
            <a:ext cx="99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Friends </a:t>
            </a:r>
            <a:endParaRPr lang="es-MX" sz="1200" dirty="0"/>
          </a:p>
        </p:txBody>
      </p:sp>
      <p:sp>
        <p:nvSpPr>
          <p:cNvPr id="21" name="CuadroTexto 20"/>
          <p:cNvSpPr txBox="1"/>
          <p:nvPr/>
        </p:nvSpPr>
        <p:spPr>
          <a:xfrm>
            <a:off x="1552976" y="8488201"/>
            <a:ext cx="1358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call</a:t>
            </a:r>
            <a:endParaRPr lang="es-MX" sz="1400" dirty="0"/>
          </a:p>
        </p:txBody>
      </p:sp>
      <p:sp>
        <p:nvSpPr>
          <p:cNvPr id="22" name="CuadroTexto 21"/>
          <p:cNvSpPr txBox="1"/>
          <p:nvPr/>
        </p:nvSpPr>
        <p:spPr>
          <a:xfrm>
            <a:off x="2065474" y="8746653"/>
            <a:ext cx="970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Mee</a:t>
            </a:r>
            <a:r>
              <a:rPr lang="es-MX" dirty="0" err="1" smtClean="0"/>
              <a:t>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3" name="CuadroTexto 22"/>
          <p:cNvSpPr txBox="1"/>
          <p:nvPr/>
        </p:nvSpPr>
        <p:spPr>
          <a:xfrm>
            <a:off x="2315347" y="9275008"/>
            <a:ext cx="6699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too</a:t>
            </a:r>
            <a:endParaRPr lang="es-MX" sz="1400" dirty="0"/>
          </a:p>
        </p:txBody>
      </p:sp>
      <p:sp>
        <p:nvSpPr>
          <p:cNvPr id="24" name="CuadroTexto 23"/>
          <p:cNvSpPr txBox="1"/>
          <p:nvPr/>
        </p:nvSpPr>
        <p:spPr>
          <a:xfrm>
            <a:off x="2576016" y="9810382"/>
            <a:ext cx="826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err="1" smtClean="0"/>
              <a:t>Class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5" name="CuadroTexto 24"/>
          <p:cNvSpPr txBox="1"/>
          <p:nvPr/>
        </p:nvSpPr>
        <p:spPr>
          <a:xfrm>
            <a:off x="2067143" y="10118159"/>
            <a:ext cx="843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smtClean="0"/>
              <a:t>Miss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6" name="CuadroTexto 25"/>
          <p:cNvSpPr txBox="1"/>
          <p:nvPr/>
        </p:nvSpPr>
        <p:spPr>
          <a:xfrm>
            <a:off x="1702358" y="10515746"/>
            <a:ext cx="8898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 smtClean="0"/>
              <a:t>Its</a:t>
            </a:r>
            <a:r>
              <a:rPr lang="es-MX" sz="1400" dirty="0" smtClean="0"/>
              <a:t> </a:t>
            </a:r>
            <a:endParaRPr lang="es-MX" sz="14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48656" y="10788758"/>
            <a:ext cx="84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My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29" name="CuadroTexto 28"/>
          <p:cNvSpPr txBox="1"/>
          <p:nvPr/>
        </p:nvSpPr>
        <p:spPr>
          <a:xfrm>
            <a:off x="836931" y="11117474"/>
            <a:ext cx="778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Great </a:t>
            </a:r>
            <a:endParaRPr lang="es-MX" dirty="0"/>
          </a:p>
        </p:txBody>
      </p:sp>
      <p:sp>
        <p:nvSpPr>
          <p:cNvPr id="30" name="CuadroTexto 29"/>
          <p:cNvSpPr txBox="1"/>
          <p:nvPr/>
        </p:nvSpPr>
        <p:spPr>
          <a:xfrm>
            <a:off x="1459274" y="9488183"/>
            <a:ext cx="1050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Student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1" name="CuadroTexto 30"/>
          <p:cNvSpPr txBox="1"/>
          <p:nvPr/>
        </p:nvSpPr>
        <p:spPr>
          <a:xfrm>
            <a:off x="880374" y="9738310"/>
            <a:ext cx="7469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Yes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808900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</TotalTime>
  <Words>131</Words>
  <Application>Microsoft Office PowerPoint</Application>
  <PresentationFormat>Panorámica</PresentationFormat>
  <Paragraphs>50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Usuario de Windows</cp:lastModifiedBy>
  <cp:revision>9</cp:revision>
  <dcterms:created xsi:type="dcterms:W3CDTF">2019-09-12T22:35:53Z</dcterms:created>
  <dcterms:modified xsi:type="dcterms:W3CDTF">2019-09-13T14:01:53Z</dcterms:modified>
</cp:coreProperties>
</file>