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40" d="100"/>
          <a:sy n="140" d="100"/>
        </p:scale>
        <p:origin x="1002" y="-5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622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35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62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806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467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383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2114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132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44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881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830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6B2C-FFAD-4621-968E-B0824EEE14C2}" type="datetimeFigureOut">
              <a:rPr lang="es-MX" smtClean="0"/>
              <a:t>13/09/2019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75C5-0841-4B3F-A52B-9E498CFB0F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0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187.160.244.18/sistema/entrada.asp?e=enep&amp;Maq=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4AD72D-6AEF-4236-80A1-DA3DB7034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" t="10474" r="38739" b="75425"/>
          <a:stretch/>
        </p:blipFill>
        <p:spPr>
          <a:xfrm>
            <a:off x="222422" y="172995"/>
            <a:ext cx="6450227" cy="5436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D8BCF5-F8AA-4BF4-98D6-F9F312060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6" t="32801" r="34775" b="21584"/>
          <a:stretch/>
        </p:blipFill>
        <p:spPr>
          <a:xfrm>
            <a:off x="271849" y="716693"/>
            <a:ext cx="6326661" cy="27926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D2D211-119E-4870-9ADA-71864366A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13017" r="33694" b="50592"/>
          <a:stretch/>
        </p:blipFill>
        <p:spPr>
          <a:xfrm>
            <a:off x="222421" y="3781169"/>
            <a:ext cx="6252519" cy="27184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62BF42-A59A-4A1D-9590-EAEDD3644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6" t="21371" r="43784" b="28397"/>
          <a:stretch/>
        </p:blipFill>
        <p:spPr>
          <a:xfrm>
            <a:off x="271849" y="6623222"/>
            <a:ext cx="6178378" cy="28420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E60F8D-1B97-44ED-969A-2AB2C14354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15" t="34831" r="6306" b="17098"/>
          <a:stretch/>
        </p:blipFill>
        <p:spPr>
          <a:xfrm>
            <a:off x="370701" y="9489988"/>
            <a:ext cx="5980671" cy="270201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76918" y="3155607"/>
            <a:ext cx="98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Friends				</a:t>
            </a:r>
            <a:endParaRPr lang="es-MX" sz="1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343918" y="2996126"/>
            <a:ext cx="822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teacher</a:t>
            </a:r>
            <a:endParaRPr lang="es-MX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684892" y="3132050"/>
            <a:ext cx="96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student</a:t>
            </a:r>
            <a:endParaRPr lang="es-MX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887162" y="313204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last</a:t>
            </a:r>
            <a:endParaRPr lang="es-MX" sz="1200" dirty="0"/>
          </a:p>
        </p:txBody>
      </p:sp>
      <p:sp>
        <p:nvSpPr>
          <p:cNvPr id="11" name="Cara sonriente 10"/>
          <p:cNvSpPr/>
          <p:nvPr/>
        </p:nvSpPr>
        <p:spPr>
          <a:xfrm>
            <a:off x="2781300" y="4810125"/>
            <a:ext cx="238125" cy="215986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ara sonriente 11"/>
          <p:cNvSpPr/>
          <p:nvPr/>
        </p:nvSpPr>
        <p:spPr>
          <a:xfrm>
            <a:off x="447675" y="5543550"/>
            <a:ext cx="229243" cy="1905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ara sonriente 12"/>
          <p:cNvSpPr/>
          <p:nvPr/>
        </p:nvSpPr>
        <p:spPr>
          <a:xfrm>
            <a:off x="2781300" y="5953125"/>
            <a:ext cx="238125" cy="257175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04966" y="8523027"/>
            <a:ext cx="283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It’s nice to meet you, Sarah</a:t>
            </a:r>
            <a:endParaRPr lang="es-MX" sz="1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62296" y="8686238"/>
            <a:ext cx="1853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Nice too meet you, too</a:t>
            </a:r>
            <a:endParaRPr lang="es-MX" sz="12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62296" y="8865676"/>
            <a:ext cx="1853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Are you a student here?</a:t>
            </a:r>
            <a:endParaRPr lang="es-MX" sz="12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62296" y="9062134"/>
            <a:ext cx="2007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Yes, i am</a:t>
            </a:r>
            <a:endParaRPr lang="es-MX" sz="12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106838" y="10358651"/>
            <a:ext cx="764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am</a:t>
            </a:r>
            <a:endParaRPr lang="es-MX" sz="12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353327" y="10358651"/>
            <a:ext cx="433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is</a:t>
            </a:r>
            <a:endParaRPr lang="es-MX" sz="12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901002" y="10574862"/>
            <a:ext cx="532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am</a:t>
            </a:r>
            <a:endParaRPr lang="es-MX" sz="12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209554" y="10561331"/>
            <a:ext cx="475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is</a:t>
            </a:r>
            <a:endParaRPr lang="es-MX" sz="12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376886" y="10713361"/>
            <a:ext cx="560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is</a:t>
            </a:r>
            <a:endParaRPr lang="es-MX" sz="12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809936" y="10852627"/>
            <a:ext cx="756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Is</a:t>
            </a:r>
            <a:endParaRPr lang="es-MX" sz="12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566283" y="11068071"/>
            <a:ext cx="555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is</a:t>
            </a:r>
            <a:endParaRPr lang="es-MX" sz="12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102991" y="11235447"/>
            <a:ext cx="660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is</a:t>
            </a:r>
            <a:endParaRPr lang="es-MX" sz="12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871049" y="11406426"/>
            <a:ext cx="587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‘s</a:t>
            </a:r>
            <a:endParaRPr lang="es-MX" sz="12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165035" y="11569637"/>
            <a:ext cx="46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is</a:t>
            </a:r>
            <a:endParaRPr lang="es-MX" sz="1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905348" y="11740616"/>
            <a:ext cx="756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‘s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75881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835321-FA40-49D5-965C-5E015D59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5" t="15602" r="7388" b="22226"/>
          <a:stretch/>
        </p:blipFill>
        <p:spPr>
          <a:xfrm>
            <a:off x="395416" y="3534033"/>
            <a:ext cx="6030097" cy="41765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20BCC3-9C9C-42A7-9C56-246F77EA2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55362" r="33694" b="17595"/>
          <a:stretch/>
        </p:blipFill>
        <p:spPr>
          <a:xfrm>
            <a:off x="345988" y="1383960"/>
            <a:ext cx="6252519" cy="21747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17E94D-D4E5-47D2-8BA2-91B64CF9C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94" t="14320" r="7387" b="12611"/>
          <a:stretch/>
        </p:blipFill>
        <p:spPr>
          <a:xfrm>
            <a:off x="345988" y="7760036"/>
            <a:ext cx="6104239" cy="44319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5C30698-7F9C-4B7B-980D-87A5D44E3AFE}"/>
              </a:ext>
            </a:extLst>
          </p:cNvPr>
          <p:cNvSpPr txBox="1"/>
          <p:nvPr/>
        </p:nvSpPr>
        <p:spPr>
          <a:xfrm>
            <a:off x="222422" y="74141"/>
            <a:ext cx="5790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Click on the link to watch a video of unit 1</a:t>
            </a:r>
            <a:endParaRPr lang="es-MX" dirty="0">
              <a:hlinkClick r:id="rId5"/>
            </a:endParaRPr>
          </a:p>
          <a:p>
            <a:r>
              <a:rPr lang="es-MX" dirty="0">
                <a:hlinkClick r:id="rId5"/>
              </a:rPr>
              <a:t>http://187.160.244.18/sistema/entrada.asp?e=enep&amp;Maq=</a:t>
            </a:r>
            <a:endParaRPr lang="es-MX" dirty="0"/>
          </a:p>
          <a:p>
            <a:r>
              <a:rPr lang="es-MX" dirty="0"/>
              <a:t>Watch the video to answer the following activities</a:t>
            </a:r>
          </a:p>
          <a:p>
            <a:endParaRPr lang="es-MX" dirty="0"/>
          </a:p>
        </p:txBody>
      </p:sp>
      <p:sp>
        <p:nvSpPr>
          <p:cNvPr id="6" name="Cara sonriente 5"/>
          <p:cNvSpPr/>
          <p:nvPr/>
        </p:nvSpPr>
        <p:spPr>
          <a:xfrm>
            <a:off x="581025" y="2847975"/>
            <a:ext cx="219075" cy="238125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Cara sonriente 6"/>
          <p:cNvSpPr/>
          <p:nvPr/>
        </p:nvSpPr>
        <p:spPr>
          <a:xfrm>
            <a:off x="2276475" y="2847975"/>
            <a:ext cx="228600" cy="238125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581025" y="5172502"/>
            <a:ext cx="64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581025" y="5622320"/>
            <a:ext cx="48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642653" y="5381883"/>
            <a:ext cx="23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</a:t>
            </a:r>
            <a:endParaRPr lang="es-MX" dirty="0"/>
          </a:p>
        </p:txBody>
      </p:sp>
      <p:cxnSp>
        <p:nvCxnSpPr>
          <p:cNvPr id="12" name="Conector recto 11"/>
          <p:cNvCxnSpPr/>
          <p:nvPr/>
        </p:nvCxnSpPr>
        <p:spPr>
          <a:xfrm flipV="1">
            <a:off x="962167" y="6939887"/>
            <a:ext cx="627797" cy="34801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975815" y="7155590"/>
            <a:ext cx="600501" cy="32338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962167" y="7113895"/>
            <a:ext cx="627797" cy="203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ra sonriente 18"/>
          <p:cNvSpPr/>
          <p:nvPr/>
        </p:nvSpPr>
        <p:spPr>
          <a:xfrm>
            <a:off x="602918" y="9235652"/>
            <a:ext cx="162778" cy="177421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Cara sonriente 19"/>
          <p:cNvSpPr/>
          <p:nvPr/>
        </p:nvSpPr>
        <p:spPr>
          <a:xfrm>
            <a:off x="581025" y="9976018"/>
            <a:ext cx="157447" cy="15501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Cara sonriente 20"/>
          <p:cNvSpPr/>
          <p:nvPr/>
        </p:nvSpPr>
        <p:spPr>
          <a:xfrm>
            <a:off x="581025" y="10563368"/>
            <a:ext cx="157447" cy="16166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Cara sonriente 21"/>
          <p:cNvSpPr/>
          <p:nvPr/>
        </p:nvSpPr>
        <p:spPr>
          <a:xfrm>
            <a:off x="608249" y="11157366"/>
            <a:ext cx="157447" cy="163773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Cara sonriente 22"/>
          <p:cNvSpPr/>
          <p:nvPr/>
        </p:nvSpPr>
        <p:spPr>
          <a:xfrm>
            <a:off x="602918" y="11751364"/>
            <a:ext cx="157447" cy="160533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135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B9B0BF-C10B-446D-9791-AC4D9D521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6" t="13039" r="43784" b="29916"/>
          <a:stretch/>
        </p:blipFill>
        <p:spPr>
          <a:xfrm>
            <a:off x="222421" y="-43444"/>
            <a:ext cx="6635579" cy="50662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91B0F6-0317-4F00-88AC-7E14F4110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8" t="21371" r="7027" b="20303"/>
          <a:stretch/>
        </p:blipFill>
        <p:spPr>
          <a:xfrm>
            <a:off x="222422" y="5239265"/>
            <a:ext cx="6635578" cy="645022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66130" y="4357847"/>
            <a:ext cx="1504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She’s Peter’s classmate</a:t>
            </a:r>
            <a:endParaRPr lang="es-MX" sz="9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837006" y="4049518"/>
            <a:ext cx="1637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He’s Molly’s classmate</a:t>
            </a:r>
            <a:endParaRPr lang="es-MX" sz="9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285053" y="4127015"/>
            <a:ext cx="14944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She’s Peter’s teacher</a:t>
            </a:r>
            <a:endParaRPr lang="es-MX" sz="9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111873" y="4325441"/>
            <a:ext cx="1710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 smtClean="0"/>
              <a:t>She’s the teacher in room 203</a:t>
            </a:r>
            <a:endParaRPr lang="es-MX" sz="9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402443" y="4639283"/>
            <a:ext cx="14685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Her last name is Taylor</a:t>
            </a:r>
            <a:endParaRPr lang="es-MX" sz="9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887282" y="4076237"/>
            <a:ext cx="1315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Her room is 201</a:t>
            </a:r>
            <a:endParaRPr lang="es-MX" sz="9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753828" y="4600689"/>
            <a:ext cx="15122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His class is not in room 201</a:t>
            </a:r>
            <a:endParaRPr lang="es-MX" sz="9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837006" y="4307069"/>
            <a:ext cx="13703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His teacher is Miss Taylor</a:t>
            </a:r>
            <a:endParaRPr lang="es-MX" sz="9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821901" y="4381528"/>
            <a:ext cx="13810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Her last name is Smith</a:t>
            </a:r>
            <a:endParaRPr lang="es-MX" sz="9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38930" y="4674887"/>
            <a:ext cx="14153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Her techer is Miss Taylor</a:t>
            </a:r>
            <a:endParaRPr lang="es-MX" sz="9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821901" y="4639283"/>
            <a:ext cx="1413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She’s not Molly’s teacher</a:t>
            </a:r>
            <a:endParaRPr lang="es-MX" sz="9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949996" y="7253785"/>
            <a:ext cx="95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Hi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71521" y="7554036"/>
            <a:ext cx="111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My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488827" y="7923368"/>
            <a:ext cx="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is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71521" y="8223619"/>
            <a:ext cx="103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My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470246" y="8218480"/>
            <a:ext cx="106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Friends</a:t>
            </a:r>
            <a:endParaRPr lang="es-MX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662157" y="8539495"/>
            <a:ext cx="84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call</a:t>
            </a:r>
            <a:endParaRPr lang="es-MX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072120" y="8834607"/>
            <a:ext cx="87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meet</a:t>
            </a:r>
            <a:endParaRPr lang="es-MX" dirty="0"/>
          </a:p>
        </p:txBody>
      </p:sp>
      <p:sp>
        <p:nvSpPr>
          <p:cNvPr id="22" name="CuadroTexto 21"/>
          <p:cNvSpPr txBox="1"/>
          <p:nvPr/>
        </p:nvSpPr>
        <p:spPr>
          <a:xfrm>
            <a:off x="2154289" y="9174382"/>
            <a:ext cx="112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too</a:t>
            </a:r>
            <a:endParaRPr lang="es-MX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389397" y="9450734"/>
            <a:ext cx="104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student</a:t>
            </a:r>
            <a:endParaRPr lang="es-MX" dirty="0"/>
          </a:p>
        </p:txBody>
      </p:sp>
      <p:sp>
        <p:nvSpPr>
          <p:cNvPr id="24" name="CuadroTexto 23"/>
          <p:cNvSpPr txBox="1"/>
          <p:nvPr/>
        </p:nvSpPr>
        <p:spPr>
          <a:xfrm>
            <a:off x="940982" y="9786460"/>
            <a:ext cx="79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Yes</a:t>
            </a:r>
            <a:endParaRPr lang="es-MX" dirty="0"/>
          </a:p>
        </p:txBody>
      </p:sp>
      <p:sp>
        <p:nvSpPr>
          <p:cNvPr id="25" name="CuadroTexto 24"/>
          <p:cNvSpPr txBox="1"/>
          <p:nvPr/>
        </p:nvSpPr>
        <p:spPr>
          <a:xfrm>
            <a:off x="2509941" y="9809269"/>
            <a:ext cx="64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class</a:t>
            </a:r>
            <a:endParaRPr lang="es-MX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993953" y="10100843"/>
            <a:ext cx="89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</a:t>
            </a:r>
            <a:r>
              <a:rPr lang="es-MX" dirty="0" smtClean="0"/>
              <a:t>iss</a:t>
            </a:r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730014" y="10424664"/>
            <a:ext cx="66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She’s</a:t>
            </a:r>
            <a:endParaRPr lang="es-MX" dirty="0"/>
          </a:p>
        </p:txBody>
      </p:sp>
      <p:sp>
        <p:nvSpPr>
          <p:cNvPr id="28" name="CuadroTexto 27"/>
          <p:cNvSpPr txBox="1"/>
          <p:nvPr/>
        </p:nvSpPr>
        <p:spPr>
          <a:xfrm>
            <a:off x="986803" y="10759007"/>
            <a:ext cx="75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my</a:t>
            </a:r>
            <a:endParaRPr lang="es-MX" dirty="0"/>
          </a:p>
        </p:txBody>
      </p:sp>
      <p:sp>
        <p:nvSpPr>
          <p:cNvPr id="29" name="CuadroTexto 28"/>
          <p:cNvSpPr txBox="1"/>
          <p:nvPr/>
        </p:nvSpPr>
        <p:spPr>
          <a:xfrm>
            <a:off x="965604" y="11073390"/>
            <a:ext cx="102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Great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0890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131</Words>
  <Application>Microsoft Office PowerPoint</Application>
  <PresentationFormat>Panorámica</PresentationFormat>
  <Paragraphs>51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Usuario de Windows</cp:lastModifiedBy>
  <cp:revision>9</cp:revision>
  <dcterms:created xsi:type="dcterms:W3CDTF">2019-09-12T22:35:53Z</dcterms:created>
  <dcterms:modified xsi:type="dcterms:W3CDTF">2019-09-13T13:53:10Z</dcterms:modified>
</cp:coreProperties>
</file>